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57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3" r:id="rId13"/>
    <p:sldId id="266" r:id="rId14"/>
    <p:sldId id="267" r:id="rId15"/>
    <p:sldId id="272" r:id="rId16"/>
    <p:sldId id="274" r:id="rId17"/>
    <p:sldId id="273" r:id="rId18"/>
    <p:sldId id="268" r:id="rId19"/>
    <p:sldId id="284" r:id="rId20"/>
    <p:sldId id="275" r:id="rId21"/>
    <p:sldId id="278" r:id="rId22"/>
    <p:sldId id="276" r:id="rId23"/>
    <p:sldId id="280" r:id="rId24"/>
    <p:sldId id="269" r:id="rId25"/>
    <p:sldId id="270" r:id="rId26"/>
    <p:sldId id="271" r:id="rId27"/>
    <p:sldId id="279" r:id="rId28"/>
    <p:sldId id="281" r:id="rId29"/>
    <p:sldId id="277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41A13-E22D-497A-84AD-571167379F59}" type="datetimeFigureOut">
              <a:rPr lang="el-GR" smtClean="0"/>
              <a:pPr/>
              <a:t>14/6/2022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13F13-39A6-4CFD-8980-B93E6931733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13F13-39A6-4CFD-8980-B93E6931733F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06ED025-14E8-4C37-8EEE-07ED05805629}" type="datetimeFigureOut">
              <a:rPr lang="el-GR" smtClean="0"/>
              <a:pPr/>
              <a:t>14/6/2022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940889B-BAA4-4EA7-84A5-F9EFBCF27A1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D025-14E8-4C37-8EEE-07ED05805629}" type="datetimeFigureOut">
              <a:rPr lang="el-GR" smtClean="0"/>
              <a:pPr/>
              <a:t>14/6/2022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0889B-BAA4-4EA7-84A5-F9EFBCF27A1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D025-14E8-4C37-8EEE-07ED05805629}" type="datetimeFigureOut">
              <a:rPr lang="el-GR" smtClean="0"/>
              <a:pPr/>
              <a:t>14/6/2022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0889B-BAA4-4EA7-84A5-F9EFBCF27A1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06ED025-14E8-4C37-8EEE-07ED05805629}" type="datetimeFigureOut">
              <a:rPr lang="el-GR" smtClean="0"/>
              <a:pPr/>
              <a:t>14/6/2022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0889B-BAA4-4EA7-84A5-F9EFBCF27A1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06ED025-14E8-4C37-8EEE-07ED05805629}" type="datetimeFigureOut">
              <a:rPr lang="el-GR" smtClean="0"/>
              <a:pPr/>
              <a:t>14/6/2022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940889B-BAA4-4EA7-84A5-F9EFBCF27A14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06ED025-14E8-4C37-8EEE-07ED05805629}" type="datetimeFigureOut">
              <a:rPr lang="el-GR" smtClean="0"/>
              <a:pPr/>
              <a:t>14/6/2022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940889B-BAA4-4EA7-84A5-F9EFBCF27A1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06ED025-14E8-4C37-8EEE-07ED05805629}" type="datetimeFigureOut">
              <a:rPr lang="el-GR" smtClean="0"/>
              <a:pPr/>
              <a:t>14/6/2022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940889B-BAA4-4EA7-84A5-F9EFBCF27A1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D025-14E8-4C37-8EEE-07ED05805629}" type="datetimeFigureOut">
              <a:rPr lang="el-GR" smtClean="0"/>
              <a:pPr/>
              <a:t>14/6/2022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0889B-BAA4-4EA7-84A5-F9EFBCF27A1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06ED025-14E8-4C37-8EEE-07ED05805629}" type="datetimeFigureOut">
              <a:rPr lang="el-GR" smtClean="0"/>
              <a:pPr/>
              <a:t>14/6/2022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940889B-BAA4-4EA7-84A5-F9EFBCF27A1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06ED025-14E8-4C37-8EEE-07ED05805629}" type="datetimeFigureOut">
              <a:rPr lang="el-GR" smtClean="0"/>
              <a:pPr/>
              <a:t>14/6/2022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940889B-BAA4-4EA7-84A5-F9EFBCF27A1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06ED025-14E8-4C37-8EEE-07ED05805629}" type="datetimeFigureOut">
              <a:rPr lang="el-GR" smtClean="0"/>
              <a:pPr/>
              <a:t>14/6/2022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940889B-BAA4-4EA7-84A5-F9EFBCF27A1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06ED025-14E8-4C37-8EEE-07ED05805629}" type="datetimeFigureOut">
              <a:rPr lang="el-GR" smtClean="0"/>
              <a:pPr/>
              <a:t>14/6/2022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940889B-BAA4-4EA7-84A5-F9EFBCF27A1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Δ΄2 τάξη </a:t>
            </a:r>
            <a:br>
              <a:rPr lang="el-GR" dirty="0" smtClean="0"/>
            </a:br>
            <a:r>
              <a:rPr lang="el-GR" dirty="0" smtClean="0"/>
              <a:t>2021-2022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Εργαστήρια Δεξιοτήτων</a:t>
            </a:r>
          </a:p>
          <a:p>
            <a:r>
              <a:rPr lang="el-GR" dirty="0" smtClean="0"/>
              <a:t>Φωτογραφικό υλικό από δράσεις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3635896" y="371703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Υπεύθυνος Τμήματος: Μανώλης </a:t>
            </a:r>
            <a:r>
              <a:rPr lang="el-GR" dirty="0" err="1" smtClean="0"/>
              <a:t>Τσαγκάτος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Ζωγραφιά και σύνθημα στον τοίχο...</a:t>
            </a:r>
            <a:endParaRPr lang="el-GR" dirty="0"/>
          </a:p>
        </p:txBody>
      </p:sp>
      <p:pic>
        <p:nvPicPr>
          <p:cNvPr id="5" name="4 - Θέση περιεχομένου" descr="284066322_10221739172851956_2941993859310300944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844824"/>
            <a:ext cx="4038600" cy="1307460"/>
          </a:xfrm>
        </p:spPr>
      </p:pic>
      <p:pic>
        <p:nvPicPr>
          <p:cNvPr id="6" name="5 - Θέση περιεχομένου" descr="P100066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71600" y="3356992"/>
            <a:ext cx="7192706" cy="2736304"/>
          </a:xfrm>
        </p:spPr>
      </p:pic>
      <p:sp>
        <p:nvSpPr>
          <p:cNvPr id="8" name="7 - TextBox"/>
          <p:cNvSpPr txBox="1"/>
          <p:nvPr/>
        </p:nvSpPr>
        <p:spPr>
          <a:xfrm>
            <a:off x="6444208" y="184482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Η ζωγραφιά υλοποιήθηκε από την εικαστικό κα </a:t>
            </a:r>
            <a:r>
              <a:rPr lang="el-GR" b="1" dirty="0" err="1" smtClean="0"/>
              <a:t>Σμαράγδα</a:t>
            </a:r>
            <a:r>
              <a:rPr lang="el-GR" b="1" dirty="0" smtClean="0"/>
              <a:t>!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</a:t>
            </a:r>
            <a:r>
              <a:rPr lang="el-GR" baseline="30000" dirty="0" smtClean="0"/>
              <a:t>ος</a:t>
            </a:r>
            <a:r>
              <a:rPr lang="el-GR" dirty="0" smtClean="0"/>
              <a:t> Θεματικός κύκλος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el-GR" b="1" dirty="0" smtClean="0"/>
          </a:p>
          <a:p>
            <a:endParaRPr lang="el-GR" b="1" dirty="0" smtClean="0"/>
          </a:p>
          <a:p>
            <a:endParaRPr lang="el-GR" b="1" dirty="0" smtClean="0"/>
          </a:p>
          <a:p>
            <a:endParaRPr lang="el-GR" b="1" dirty="0" smtClean="0"/>
          </a:p>
          <a:p>
            <a:endParaRPr lang="el-GR" b="1" dirty="0" smtClean="0"/>
          </a:p>
          <a:p>
            <a:endParaRPr lang="el-GR" b="1" dirty="0" smtClean="0"/>
          </a:p>
          <a:p>
            <a:pPr>
              <a:buFont typeface="Wingdings" pitchFamily="2" charset="2"/>
              <a:buChar char="q"/>
            </a:pPr>
            <a:r>
              <a:rPr lang="el-GR" b="1" dirty="0" smtClean="0"/>
              <a:t>Ο φίλος μας και ευεργέτης μας , το δάσος.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/>
              <a:t>Κύριοι στόχοι:</a:t>
            </a:r>
          </a:p>
          <a:p>
            <a:pPr>
              <a:buNone/>
            </a:pPr>
            <a:endParaRPr lang="el-GR" dirty="0" smtClean="0"/>
          </a:p>
          <a:p>
            <a:pPr lvl="0"/>
            <a:r>
              <a:rPr lang="el-GR" dirty="0" smtClean="0"/>
              <a:t>Να γνωρίσουν την αξία και την προσφορά του δάσους στον άνθρωπο.</a:t>
            </a:r>
          </a:p>
          <a:p>
            <a:pPr lvl="0"/>
            <a:r>
              <a:rPr lang="el-GR" dirty="0" smtClean="0"/>
              <a:t>Να συνειδητοποιήσουν τις συνέπειες από την καταστροφή των δασών.</a:t>
            </a:r>
          </a:p>
          <a:p>
            <a:pPr lvl="0"/>
            <a:r>
              <a:rPr lang="el-GR" dirty="0" smtClean="0"/>
              <a:t>Να εξασκηθούν στην παρατήρηση και στη σύγκριση μεταξύ διαφορετικών ειδών βλάστησης και διαφορετικών ζώων. </a:t>
            </a:r>
          </a:p>
          <a:p>
            <a:pPr lvl="0"/>
            <a:r>
              <a:rPr lang="el-GR" dirty="0" smtClean="0"/>
              <a:t>Να μάθουν για τις σχέσεις και τις αλληλεπιδράσεις  όλων των οργανισμών σ’ ένα δάσος.</a:t>
            </a:r>
          </a:p>
          <a:p>
            <a:pPr>
              <a:buNone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Δράσεις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Περίπατος και παρατήρηση στο δάσος της </a:t>
            </a:r>
            <a:r>
              <a:rPr lang="el-GR" dirty="0" err="1" smtClean="0"/>
              <a:t>Κλειδούς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Ανάγνωση σχετικών κειμένων.</a:t>
            </a:r>
          </a:p>
          <a:p>
            <a:r>
              <a:rPr lang="el-GR" dirty="0" smtClean="0"/>
              <a:t>Φυτολόγιο.</a:t>
            </a:r>
          </a:p>
          <a:p>
            <a:r>
              <a:rPr lang="el-GR" dirty="0" smtClean="0"/>
              <a:t>Συγγραφή σχετικής έκθεσης.</a:t>
            </a:r>
          </a:p>
          <a:p>
            <a:r>
              <a:rPr lang="el-GR" dirty="0" smtClean="0"/>
              <a:t>Ζωγραφική: Τα ζώα του δάσους, οι κίνδυνοι, τα προϊόντα κτλ.</a:t>
            </a:r>
          </a:p>
          <a:p>
            <a:r>
              <a:rPr lang="el-GR" dirty="0" smtClean="0"/>
              <a:t>Φύλλα εργασίας.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Επίσκεψη στο δάσος της </a:t>
            </a:r>
            <a:r>
              <a:rPr lang="el-GR" dirty="0" err="1" smtClean="0"/>
              <a:t>Κλειδούς</a:t>
            </a:r>
            <a:endParaRPr lang="el-GR" dirty="0"/>
          </a:p>
        </p:txBody>
      </p:sp>
      <p:pic>
        <p:nvPicPr>
          <p:cNvPr id="8" name="7 - Θέση περιεχομένου" descr="20211006_0944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63888" y="3429000"/>
            <a:ext cx="5382594" cy="3027710"/>
          </a:xfrm>
        </p:spPr>
      </p:pic>
      <p:pic>
        <p:nvPicPr>
          <p:cNvPr id="14" name="13 - Θέση περιεχομένου" descr="20211006_09522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700808"/>
            <a:ext cx="4736525" cy="2664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Επίσκεψη στο δάσος της </a:t>
            </a:r>
            <a:r>
              <a:rPr lang="el-GR" dirty="0" err="1" smtClean="0"/>
              <a:t>Κλειδούς</a:t>
            </a:r>
            <a:endParaRPr lang="el-GR" dirty="0"/>
          </a:p>
        </p:txBody>
      </p:sp>
      <p:pic>
        <p:nvPicPr>
          <p:cNvPr id="5" name="4 - Θέση περιεχομένου" descr="20211006_1006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4038600" cy="2271713"/>
          </a:xfrm>
        </p:spPr>
      </p:pic>
      <p:pic>
        <p:nvPicPr>
          <p:cNvPr id="8" name="7 - Θέση περιεχομένου" descr="20211006_0946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933056"/>
            <a:ext cx="4038600" cy="2271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Ζώα του δάσους</a:t>
            </a:r>
            <a:endParaRPr lang="el-GR" dirty="0"/>
          </a:p>
        </p:txBody>
      </p:sp>
      <p:pic>
        <p:nvPicPr>
          <p:cNvPr id="7" name="6 - Θέση περιεχομένου" descr="Scan_20220613_1739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313696" y="1006784"/>
            <a:ext cx="4588615" cy="64087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Προϊόντα του δάσους</a:t>
            </a:r>
            <a:endParaRPr lang="el-GR" dirty="0"/>
          </a:p>
        </p:txBody>
      </p:sp>
      <p:pic>
        <p:nvPicPr>
          <p:cNvPr id="7" name="6 - Θέση περιεχομένου" descr="Scan_20220613_1734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6347048" cy="4574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Κίνδυνοι που το απειλούν</a:t>
            </a:r>
            <a:endParaRPr lang="el-GR" dirty="0"/>
          </a:p>
        </p:txBody>
      </p:sp>
      <p:pic>
        <p:nvPicPr>
          <p:cNvPr id="7" name="6 - Θέση περιεχομένου" descr="Scan_20220613_1736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844824"/>
            <a:ext cx="6203032" cy="44678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</a:t>
            </a:r>
            <a:r>
              <a:rPr lang="el-GR" baseline="30000" dirty="0" smtClean="0"/>
              <a:t>ος</a:t>
            </a:r>
            <a:r>
              <a:rPr lang="el-GR" dirty="0" smtClean="0"/>
              <a:t> θεματικός κύκλος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el-GR" dirty="0" smtClean="0"/>
              <a:t>Κύριοι στόχοι:</a:t>
            </a:r>
          </a:p>
          <a:p>
            <a:pPr lvl="0"/>
            <a:r>
              <a:rPr lang="el-GR" dirty="0" smtClean="0"/>
              <a:t>Να αναγνωρίζουν και να σέβονται τη διαφορετικότητα.</a:t>
            </a:r>
          </a:p>
          <a:p>
            <a:pPr lvl="0"/>
            <a:r>
              <a:rPr lang="el-GR" dirty="0" smtClean="0"/>
              <a:t>Να καλλιεργήσουν κουλτούρα  που  θα  αντιμετωπίζει  τις διάφορες μορφές  αναπηρίας με  σεβασμό  και  ισοτιμία.</a:t>
            </a:r>
          </a:p>
          <a:p>
            <a:pPr lvl="0"/>
            <a:r>
              <a:rPr lang="el-GR" dirty="0" smtClean="0"/>
              <a:t>Να  αντιληφθούν  τις  δυσκολίες που  αντιμετωπίζει  ένα άτομο  με  αναπηρία.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Font typeface="Wingdings" pitchFamily="2" charset="2"/>
              <a:buChar char="q"/>
            </a:pPr>
            <a:r>
              <a:rPr lang="el-GR" b="1" dirty="0" smtClean="0"/>
              <a:t>Η διαφορετικότητα , δικαίωμα και  κατάκτηση.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Δράσεις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Παρακολούθηση σχετικών ταινιών μικρού μήκους.</a:t>
            </a:r>
          </a:p>
          <a:p>
            <a:r>
              <a:rPr lang="el-GR" dirty="0" smtClean="0"/>
              <a:t>Ανάγνωση κι ανάλυση σχετικών κειμένων.</a:t>
            </a:r>
          </a:p>
          <a:p>
            <a:r>
              <a:rPr lang="el-GR" dirty="0" smtClean="0"/>
              <a:t>Ζωγραφική: μορφές της διαφορετικότητας.</a:t>
            </a:r>
          </a:p>
          <a:p>
            <a:r>
              <a:rPr lang="el-GR" dirty="0" smtClean="0"/>
              <a:t>Κατασκευή </a:t>
            </a:r>
            <a:r>
              <a:rPr lang="el-GR" dirty="0" err="1" smtClean="0"/>
              <a:t>κόμικ</a:t>
            </a:r>
            <a:r>
              <a:rPr lang="el-GR" dirty="0" smtClean="0"/>
              <a:t>.</a:t>
            </a:r>
          </a:p>
          <a:p>
            <a:r>
              <a:rPr lang="el-GR" dirty="0" smtClean="0"/>
              <a:t>Δίωρη δράση με την ψυχολόγο του σχολείου μας.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ος</a:t>
            </a:r>
            <a:r>
              <a:rPr lang="el-GR" dirty="0" smtClean="0"/>
              <a:t> θεματικός κύκλος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el-GR" sz="4500" b="1" dirty="0" smtClean="0"/>
          </a:p>
          <a:p>
            <a:endParaRPr lang="el-GR" sz="4500" b="1" dirty="0" smtClean="0"/>
          </a:p>
          <a:p>
            <a:endParaRPr lang="el-GR" sz="4500" b="1" dirty="0" smtClean="0"/>
          </a:p>
          <a:p>
            <a:r>
              <a:rPr lang="el-GR" sz="3400" b="1" dirty="0" smtClean="0"/>
              <a:t>Κυκλοφορώ με ασφάλεια, δίνω προτεραιότητα στη ζωή.</a:t>
            </a:r>
          </a:p>
          <a:p>
            <a:endParaRPr lang="el-GR" b="1" dirty="0" smtClean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283968" y="1722437"/>
            <a:ext cx="4402832" cy="465889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b="1" dirty="0" smtClean="0"/>
              <a:t>Κύριοι Στόχοι:</a:t>
            </a:r>
          </a:p>
          <a:p>
            <a:pPr lvl="0" algn="just"/>
            <a:r>
              <a:rPr lang="el-GR" dirty="0" smtClean="0"/>
              <a:t>Να γνωρίσουν τους Κανόνες Οδικής Κυκλοφορίας και να κατανοήσουν την αναγκαιότητα τήρησής τους.</a:t>
            </a:r>
          </a:p>
          <a:p>
            <a:pPr lvl="0" algn="just"/>
            <a:r>
              <a:rPr lang="el-GR" dirty="0" smtClean="0"/>
              <a:t>Να αποκτήσουν σωστές συμπεριφορές ως πεζοί, ποδηλάτες και ως αυριανοί υπεύθυνοι οδηγοί.</a:t>
            </a:r>
          </a:p>
          <a:p>
            <a:pPr lvl="0" algn="just"/>
            <a:r>
              <a:rPr lang="el-GR" dirty="0" smtClean="0"/>
              <a:t>Να συνειδητοποιήσουν τη συχνότητα και τη σοβαρότητα των τροχαίων ατυχημάτων και να αναπτύξουν δράσεις πρόληψής τους.</a:t>
            </a:r>
          </a:p>
          <a:p>
            <a:pPr lvl="0" algn="just"/>
            <a:r>
              <a:rPr lang="el-GR" dirty="0" smtClean="0"/>
              <a:t>Να εντοπίσουν τους πιθανούς κινδύνους που παρουσιάζονται στη διαδρομή από το σπίτι στο σχολείο και να μάθουν πώς  να τους αποφεύγουν.</a:t>
            </a:r>
          </a:p>
          <a:p>
            <a:pPr algn="just">
              <a:buNone/>
            </a:pPr>
            <a:endParaRPr lang="el-GR" dirty="0" smtClean="0"/>
          </a:p>
          <a:p>
            <a:pPr algn="just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4 - Θέση περιεχομένου" descr="Scan_20220613_1737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398500" y="993988"/>
            <a:ext cx="4457009" cy="61586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Προβολή ταινιών μικρού μήκους και εργασία σε ομάδες</a:t>
            </a:r>
            <a:endParaRPr lang="el-GR" dirty="0"/>
          </a:p>
        </p:txBody>
      </p:sp>
      <p:pic>
        <p:nvPicPr>
          <p:cNvPr id="5" name="4 - Θέση περιεχομένου" descr="20211201_1231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5254580" cy="2955702"/>
          </a:xfrm>
        </p:spPr>
      </p:pic>
      <p:pic>
        <p:nvPicPr>
          <p:cNvPr id="10" name="9 - Θέση περιεχομένου" descr="20211201_1213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4365104"/>
            <a:ext cx="4038600" cy="2271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περιεχομένου" descr="Scan_20220613_1740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441727" y="734737"/>
            <a:ext cx="4764603" cy="65527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Κατασκευή </a:t>
            </a:r>
            <a:r>
              <a:rPr lang="el-GR" dirty="0" err="1" smtClean="0"/>
              <a:t>κόμικ</a:t>
            </a:r>
            <a:r>
              <a:rPr lang="el-GR" dirty="0" smtClean="0"/>
              <a:t> με θέμα τη διαφορετικότητα!</a:t>
            </a:r>
            <a:endParaRPr lang="el-GR" dirty="0"/>
          </a:p>
        </p:txBody>
      </p:sp>
      <p:pic>
        <p:nvPicPr>
          <p:cNvPr id="5" name="4 - Θέση περιεχομένου" descr="Scan_20220614_1700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4317804" cy="3096344"/>
          </a:xfrm>
        </p:spPr>
      </p:pic>
      <p:pic>
        <p:nvPicPr>
          <p:cNvPr id="6" name="5 - Θέση περιεχομένου" descr="Scan_20220614_170044_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493679"/>
            <a:ext cx="4248472" cy="30636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Άλλες δράσεις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038600" cy="4525963"/>
          </a:xfrm>
        </p:spPr>
        <p:txBody>
          <a:bodyPr/>
          <a:lstStyle/>
          <a:p>
            <a:r>
              <a:rPr lang="el-GR" dirty="0" smtClean="0"/>
              <a:t>Επίσκεψη στη Νέα Μονή Χίου!</a:t>
            </a:r>
            <a:endParaRPr lang="el-GR" dirty="0"/>
          </a:p>
        </p:txBody>
      </p:sp>
      <p:pic>
        <p:nvPicPr>
          <p:cNvPr id="5" name="4 - Θέση περιεχομένου" descr="20220412_10334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636912"/>
            <a:ext cx="6707088" cy="3772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Επίσκεψη στη Νέα Μονή Χίου!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5" name="4 - Θέση περιεχομένου" descr="20220412_0942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1" y="1916832"/>
            <a:ext cx="4608511" cy="2592288"/>
          </a:xfrm>
        </p:spPr>
      </p:pic>
      <p:pic>
        <p:nvPicPr>
          <p:cNvPr id="6" name="5 - Θέση περιεχομένου" descr="20220412_1016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95936" y="3789040"/>
            <a:ext cx="4992554" cy="2808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Επίσκεψη στο μουσείο μαστίχας Χίου!</a:t>
            </a:r>
            <a:endParaRPr lang="el-GR" dirty="0"/>
          </a:p>
        </p:txBody>
      </p:sp>
      <p:pic>
        <p:nvPicPr>
          <p:cNvPr id="5" name="4 - Θέση περιεχομένου" descr="20211208_1152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3" y="1844824"/>
            <a:ext cx="4480497" cy="2520280"/>
          </a:xfrm>
        </p:spPr>
      </p:pic>
      <p:pic>
        <p:nvPicPr>
          <p:cNvPr id="8" name="7 - Θέση περιεχομένου" descr="20211208_1201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67944" y="3861048"/>
            <a:ext cx="4864539" cy="2736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σχόλια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600" dirty="0" smtClean="0"/>
              <a:t>Στην ώρα της θεατρικής αγωγής πραγματοποιούνταν </a:t>
            </a:r>
            <a:r>
              <a:rPr lang="el-GR" sz="2600" dirty="0" err="1" smtClean="0"/>
              <a:t>φιλαναγνωσία</a:t>
            </a:r>
            <a:r>
              <a:rPr lang="el-GR" sz="2600" dirty="0" smtClean="0"/>
              <a:t>. Διαβάσαμε το: Ένα χαμόγελο για τον Ορέστη και τον Μεγάλο περίπατου του Πέτρου. </a:t>
            </a:r>
          </a:p>
          <a:p>
            <a:pPr algn="just"/>
            <a:r>
              <a:rPr lang="el-GR" sz="2600" dirty="0" smtClean="0"/>
              <a:t>Οι ζωγραφιές που επισυνάπτονται στην παρουσίαση είναι ενδεικτικές. Κάθε ομάδα έκανε ζωγραφιές με ένα συγκεκριμένο θέμα. </a:t>
            </a:r>
          </a:p>
          <a:p>
            <a:pPr algn="just"/>
            <a:r>
              <a:rPr lang="el-GR" sz="2600" dirty="0" smtClean="0"/>
              <a:t>Επίσης πραγματοποιήθηκε δράση από τον Ερυθρό Σταυρό Χίου με θέμα τον εθελοντισμό και την προσφορά στον συνάνθρωπο. </a:t>
            </a:r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Ερυθρός Σταυρός</a:t>
            </a:r>
            <a:endParaRPr lang="el-GR" dirty="0"/>
          </a:p>
        </p:txBody>
      </p:sp>
      <p:pic>
        <p:nvPicPr>
          <p:cNvPr id="4" name="3 - Θέση περιεχομένου" descr="20220614_1132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812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Καλό Καλοκαίρι!!!</a:t>
            </a:r>
            <a:endParaRPr lang="el-GR" dirty="0"/>
          </a:p>
        </p:txBody>
      </p:sp>
      <p:pic>
        <p:nvPicPr>
          <p:cNvPr id="5" name="4 - Θέση περιεχομένου" descr="P100066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2132856"/>
            <a:ext cx="7271416" cy="30179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Δράσεις </a:t>
            </a:r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Ενημέρωση από σχολικό τροχονόμο.</a:t>
            </a:r>
          </a:p>
          <a:p>
            <a:r>
              <a:rPr lang="el-GR" dirty="0" smtClean="0"/>
              <a:t>Επίσκεψη και ομιλία από εκπρόσωπο του συλλόγου ποδηλατών Χίου.</a:t>
            </a:r>
          </a:p>
          <a:p>
            <a:r>
              <a:rPr lang="el-GR" dirty="0" smtClean="0"/>
              <a:t>Κατασκευή σημάτων οδικής κυκλοφορίας.</a:t>
            </a:r>
          </a:p>
          <a:p>
            <a:r>
              <a:rPr lang="el-GR" dirty="0" smtClean="0"/>
              <a:t>Συγγραφή έκθεσης.</a:t>
            </a:r>
          </a:p>
          <a:p>
            <a:r>
              <a:rPr lang="el-GR" dirty="0" smtClean="0"/>
              <a:t>Φύλλα εργασίας.</a:t>
            </a:r>
          </a:p>
          <a:p>
            <a:r>
              <a:rPr lang="el-GR" dirty="0" smtClean="0"/>
              <a:t>Κατασκευή επιτραπέζιου παιχνιδιού.</a:t>
            </a:r>
          </a:p>
          <a:p>
            <a:r>
              <a:rPr lang="el-GR" dirty="0" smtClean="0"/>
              <a:t>Ζωγραφική σε τοίχο του σχολείου.</a:t>
            </a:r>
          </a:p>
          <a:p>
            <a:r>
              <a:rPr lang="el-GR" dirty="0" smtClean="0"/>
              <a:t>Ανάγνωση σχετικών ποιημάτων και κειμένων.</a:t>
            </a:r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Επίσκεψη από τον ποδηλατικό σύλλογο Χίου</a:t>
            </a:r>
            <a:endParaRPr lang="el-GR" dirty="0"/>
          </a:p>
        </p:txBody>
      </p:sp>
      <p:pic>
        <p:nvPicPr>
          <p:cNvPr id="5" name="4 - Θέση περιεχομένου" descr="20211125_0926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5056715" cy="2844403"/>
          </a:xfrm>
        </p:spPr>
      </p:pic>
      <p:pic>
        <p:nvPicPr>
          <p:cNvPr id="6" name="5 - Θέση περιεχομένου" descr="20211125_0934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3897052"/>
            <a:ext cx="4614664" cy="25957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Επίσκεψη από τον ποδηλατικό σύλλογο Χίου</a:t>
            </a:r>
            <a:endParaRPr lang="el-GR" dirty="0"/>
          </a:p>
        </p:txBody>
      </p:sp>
      <p:pic>
        <p:nvPicPr>
          <p:cNvPr id="5" name="4 - Θέση περιεχομένου" descr="20211125_0952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4288630" cy="2412355"/>
          </a:xfrm>
        </p:spPr>
      </p:pic>
      <p:pic>
        <p:nvPicPr>
          <p:cNvPr id="6" name="5 - Θέση περιεχομένου" descr="20211125_0952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3717032"/>
            <a:ext cx="4736525" cy="2664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Στον κήπο με τον σχολικό τροχονόμο</a:t>
            </a:r>
            <a:endParaRPr lang="el-GR" dirty="0"/>
          </a:p>
        </p:txBody>
      </p:sp>
      <p:pic>
        <p:nvPicPr>
          <p:cNvPr id="5" name="4 - Θέση περιεχομένου" descr="20211029_1144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4752528" cy="2673298"/>
          </a:xfrm>
        </p:spPr>
      </p:pic>
      <p:pic>
        <p:nvPicPr>
          <p:cNvPr id="6" name="5 - Θέση περιεχομένου" descr="20211029_1145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3645024"/>
            <a:ext cx="4470648" cy="27037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Στον κήπο με τον σχολικό τροχονόμο</a:t>
            </a:r>
            <a:endParaRPr lang="el-GR" dirty="0"/>
          </a:p>
        </p:txBody>
      </p:sp>
      <p:pic>
        <p:nvPicPr>
          <p:cNvPr id="5" name="4 - Θέση περιεχομένου" descr="20211029_1226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3" y="1916832"/>
            <a:ext cx="4864539" cy="2736304"/>
          </a:xfrm>
        </p:spPr>
      </p:pic>
      <p:pic>
        <p:nvPicPr>
          <p:cNvPr id="6" name="5 - Θέση περιεχομένου" descr="20211029_1235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4149080"/>
            <a:ext cx="4276129" cy="24053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παιδιά εργάζονται σε ομάδες. Κατασκευάζουν τα σήματα.</a:t>
            </a:r>
            <a:endParaRPr lang="el-GR" dirty="0"/>
          </a:p>
        </p:txBody>
      </p:sp>
      <p:pic>
        <p:nvPicPr>
          <p:cNvPr id="5" name="4 - Θέση περιεχομένου" descr="20211221_0917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4038600" cy="2271713"/>
          </a:xfrm>
        </p:spPr>
      </p:pic>
      <p:pic>
        <p:nvPicPr>
          <p:cNvPr id="8" name="7 - Θέση περιεχομένου" descr="20211201_1213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3861048"/>
            <a:ext cx="4608511" cy="2592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Κατασκευή επιτραπέζιου παιχνιδιού με θέμα την κυκλοφοριακή αγωγή</a:t>
            </a:r>
            <a:endParaRPr lang="el-GR" dirty="0"/>
          </a:p>
        </p:txBody>
      </p:sp>
      <p:pic>
        <p:nvPicPr>
          <p:cNvPr id="5" name="4 - Θέση περιεχομένου" descr="20220610_0918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" y="2849562"/>
            <a:ext cx="4742523" cy="2667670"/>
          </a:xfrm>
        </p:spPr>
      </p:pic>
      <p:pic>
        <p:nvPicPr>
          <p:cNvPr id="6" name="5 - Θέση περιεχομένου" descr="20220610_0917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868725" y="2629037"/>
            <a:ext cx="4038600" cy="2712764"/>
          </a:xfrm>
        </p:spPr>
      </p:pic>
      <p:sp>
        <p:nvSpPr>
          <p:cNvPr id="7" name="6 - TextBox"/>
          <p:cNvSpPr txBox="1"/>
          <p:nvPr/>
        </p:nvSpPr>
        <p:spPr>
          <a:xfrm>
            <a:off x="899592" y="566124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Το παιχνίδι κατασκευάστηκε με την επίβλεψη της εικαστικού μας, </a:t>
            </a:r>
            <a:r>
              <a:rPr lang="el-GR" b="1" dirty="0" err="1" smtClean="0"/>
              <a:t>κας</a:t>
            </a:r>
            <a:r>
              <a:rPr lang="el-GR" b="1" dirty="0" smtClean="0"/>
              <a:t> Σταυρούλας! 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118</TotalTime>
  <Words>515</Words>
  <Application>Microsoft Office PowerPoint</Application>
  <PresentationFormat>Προβολή στην οθόνη (4:3)</PresentationFormat>
  <Paragraphs>87</Paragraphs>
  <Slides>29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0" baseType="lpstr">
      <vt:lpstr>Ζωντάνια</vt:lpstr>
      <vt:lpstr>Δ΄2 τάξη  2021-2022</vt:lpstr>
      <vt:lpstr>1ος θεματικός κύκλος</vt:lpstr>
      <vt:lpstr>Δράσεις </vt:lpstr>
      <vt:lpstr>Επίσκεψη από τον ποδηλατικό σύλλογο Χίου</vt:lpstr>
      <vt:lpstr>Επίσκεψη από τον ποδηλατικό σύλλογο Χίου</vt:lpstr>
      <vt:lpstr>Στον κήπο με τον σχολικό τροχονόμο</vt:lpstr>
      <vt:lpstr>Στον κήπο με τον σχολικό τροχονόμο</vt:lpstr>
      <vt:lpstr>Τα παιδιά εργάζονται σε ομάδες. Κατασκευάζουν τα σήματα.</vt:lpstr>
      <vt:lpstr>Κατασκευή επιτραπέζιου παιχνιδιού με θέμα την κυκλοφοριακή αγωγή</vt:lpstr>
      <vt:lpstr>Ζωγραφιά και σύνθημα στον τοίχο...</vt:lpstr>
      <vt:lpstr>2ος Θεματικός κύκλος</vt:lpstr>
      <vt:lpstr>Δράσεις</vt:lpstr>
      <vt:lpstr>Επίσκεψη στο δάσος της Κλειδούς</vt:lpstr>
      <vt:lpstr>Επίσκεψη στο δάσος της Κλειδούς</vt:lpstr>
      <vt:lpstr>Ζώα του δάσους</vt:lpstr>
      <vt:lpstr>Προϊόντα του δάσους</vt:lpstr>
      <vt:lpstr>Κίνδυνοι που το απειλούν</vt:lpstr>
      <vt:lpstr>3ος θεματικός κύκλος</vt:lpstr>
      <vt:lpstr>Δράσεις</vt:lpstr>
      <vt:lpstr>Διαφάνεια 20</vt:lpstr>
      <vt:lpstr>Προβολή ταινιών μικρού μήκους και εργασία σε ομάδες</vt:lpstr>
      <vt:lpstr>Διαφάνεια 22</vt:lpstr>
      <vt:lpstr>Κατασκευή κόμικ με θέμα τη διαφορετικότητα!</vt:lpstr>
      <vt:lpstr>Άλλες δράσεις</vt:lpstr>
      <vt:lpstr>Επίσκεψη στη Νέα Μονή Χίου! </vt:lpstr>
      <vt:lpstr>Επίσκεψη στο μουσείο μαστίχας Χίου!</vt:lpstr>
      <vt:lpstr>Γενικά σχόλια</vt:lpstr>
      <vt:lpstr>Ερυθρός Σταυρός</vt:lpstr>
      <vt:lpstr>Καλό Καλοκαίρι!!!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Δ΄2 τάξη  2021-2022</dc:title>
  <dc:creator>manos tsagkatos</dc:creator>
  <cp:lastModifiedBy>manos tsagkatos</cp:lastModifiedBy>
  <cp:revision>27</cp:revision>
  <dcterms:created xsi:type="dcterms:W3CDTF">2022-06-13T13:19:50Z</dcterms:created>
  <dcterms:modified xsi:type="dcterms:W3CDTF">2022-06-14T14:21:39Z</dcterms:modified>
</cp:coreProperties>
</file>