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78" r:id="rId4"/>
    <p:sldId id="267" r:id="rId5"/>
    <p:sldId id="272" r:id="rId6"/>
    <p:sldId id="273" r:id="rId7"/>
    <p:sldId id="274" r:id="rId8"/>
    <p:sldId id="264" r:id="rId9"/>
    <p:sldId id="266" r:id="rId10"/>
    <p:sldId id="265" r:id="rId11"/>
    <p:sldId id="268" r:id="rId12"/>
    <p:sldId id="269" r:id="rId13"/>
    <p:sldId id="27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l-GR" sz="5400" b="1" baseline="30000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r>
              <a:rPr lang="el-GR" sz="5400" b="1" dirty="0" smtClean="0">
                <a:solidFill>
                  <a:schemeClr val="accent1">
                    <a:lumMod val="50000"/>
                  </a:schemeClr>
                </a:solidFill>
              </a:rPr>
              <a:t>  ΔΗΜΟΤΙΚΟ ΣΧΟΛΕΙΟ  ΧΙΟΥ </a:t>
            </a:r>
            <a:br>
              <a:rPr lang="el-GR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5400" b="1" dirty="0" smtClean="0">
                <a:solidFill>
                  <a:schemeClr val="accent1">
                    <a:lumMod val="50000"/>
                  </a:schemeClr>
                </a:solidFill>
              </a:rPr>
              <a:t>ΤΑΞΗ  Δ1</a:t>
            </a:r>
            <a:br>
              <a:rPr lang="el-GR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ΥΠΕΥΘΥΝΟΣ ΔΑΣΚΑΛΟΣ</a:t>
            </a:r>
            <a:b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ΑΓΓΕΛΑΡΑΣ ΠΑΝΤΕΛΗΣ</a:t>
            </a:r>
            <a:b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ΔΑΣΚΑΛΑ  ΕΙΚΑΣΤΙΚΩΝ</a:t>
            </a:r>
            <a:b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ΚΩΣΤΑΚΟΥ  ΣΤΑΥΡΟΥΛΑ</a:t>
            </a: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E:\Downloads\1653035637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ownloads\1653038049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ownloads\165304188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Dieuthintis\Downloads\1653546876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17 ΣΤΟΧΟΙ ΒΙΩΣΙΜΗΣ ΑΝΑΠΤΥΞΗΣ</a:t>
            </a:r>
            <a:endParaRPr lang="el-GR" dirty="0"/>
          </a:p>
        </p:txBody>
      </p:sp>
      <p:pic>
        <p:nvPicPr>
          <p:cNvPr id="4" name="3 - Θέση περιεχομένου" descr="17-ΣΤΟΧΟ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6854"/>
            <a:ext cx="8229600" cy="39926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ΦΤΗΝΗ  ΚΑΙ  ΚΑΘΑΡΗ  </a:t>
            </a:r>
            <a:br>
              <a:rPr lang="el-GR" b="1" u="sng" dirty="0" smtClean="0">
                <a:solidFill>
                  <a:srgbClr val="7030A0"/>
                </a:solidFill>
              </a:rPr>
            </a:br>
            <a:r>
              <a:rPr lang="el-GR" b="1" u="sng" dirty="0" smtClean="0">
                <a:solidFill>
                  <a:srgbClr val="7030A0"/>
                </a:solidFill>
              </a:rPr>
              <a:t>ΕΝΕΡΓΕΙΑ</a:t>
            </a:r>
            <a:endParaRPr lang="el-GR" dirty="0"/>
          </a:p>
        </p:txBody>
      </p:sp>
      <p:pic>
        <p:nvPicPr>
          <p:cNvPr id="4" name="3 - Θέση περιεχομένου" descr="ΣΤΟΧΟς 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500587" cy="45005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>
                <a:solidFill>
                  <a:srgbClr val="FF0000"/>
                </a:solidFill>
              </a:rPr>
              <a:t>Εκπαιδευτική Βαλίτσα «ΓΗ 2030»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Στα  πλαίσια  των Εργαστηρίων  Δεξιοτήτων  η  τάξη μας </a:t>
            </a:r>
            <a:r>
              <a:rPr lang="el-GR" dirty="0" smtClean="0"/>
              <a:t>, παρέλαβε </a:t>
            </a:r>
            <a:r>
              <a:rPr lang="el-GR" dirty="0" smtClean="0"/>
              <a:t>   </a:t>
            </a:r>
            <a:r>
              <a:rPr lang="el-GR" dirty="0" smtClean="0"/>
              <a:t>την εκπαιδευτική βαλίτσα με τους 17 βιώσιμους στόχους ανάπτυξης του ΟΗΕ! </a:t>
            </a:r>
          </a:p>
          <a:p>
            <a:r>
              <a:rPr lang="el-GR" dirty="0" smtClean="0"/>
              <a:t>Αρχικά εξηγήσαμε τι είναι οι 17 βιώσιμοι στόχοι που αφορούν όλο τον πλανήτη   και επεξεργαστήκαμε την υδρόγειο σφαίρα που δημιουργήθηκε με τους 17 στόχους.</a:t>
            </a:r>
          </a:p>
          <a:p>
            <a:r>
              <a:rPr lang="el-GR" dirty="0" smtClean="0"/>
              <a:t>Ειδικότερα ασχοληθήκαμε  με  τον στόχο  7: « Φτηνή  και  καθαρή  ενέργεια»</a:t>
            </a:r>
          </a:p>
          <a:p>
            <a:r>
              <a:rPr lang="el-GR" dirty="0" smtClean="0"/>
              <a:t>Έγινε   συζήτηση στην τάξη σχετικά με την κλιματική αλλαγή και τις ανανεώσιμες πηγές ενέργειες, ώστε να διερευνήσουμε τις προϋπάρχουσες γνώσεις των μαθητών .</a:t>
            </a:r>
          </a:p>
          <a:p>
            <a:r>
              <a:rPr lang="el-GR" dirty="0" smtClean="0"/>
              <a:t>Έπειτα  περιηγηθήκαμε σε ηλεκτρονικές και βιβλιογραφικές πηγές, ώστε να ανακαλύψουμε τις αιτίες και τις επιπτώσεις της κλιματικής αλλαγής, ποιες είναι οι ανανεώσιμες πηγές ενέργειας και τις ωφέλειες για το περιβάλλον.</a:t>
            </a:r>
          </a:p>
          <a:p>
            <a:r>
              <a:rPr lang="el-GR" dirty="0" smtClean="0"/>
              <a:t>Εντοπίσαμε στα γύρω κτήρια αντικείμενα που λειτουργούν με ηλεκτρική ενέργεια (ηλιακοί θερμοσίφωνες, ηλιακά πάνελ κλπ) και  με  αιολική ενέργεια (ανεμόμυλος, ανεμογεννήτρια.) </a:t>
            </a:r>
          </a:p>
          <a:p>
            <a:r>
              <a:rPr lang="el-GR" dirty="0" smtClean="0"/>
              <a:t>Τα παιδιά  εξερεύνησαν  το υλικό που περιείχε η βαλίτσα για τον συγκεκριμένο στόχο. Τοποθέτησαν  τους ηλιακούς συσσωρευτές στον ήλιο κι έπειτα  συνέδεσαν τα καλώδια με  τη λάμπα και το μοτέρ.</a:t>
            </a:r>
          </a:p>
          <a:p>
            <a:r>
              <a:rPr lang="el-GR" dirty="0" smtClean="0"/>
              <a:t>Στο μάθημα  των Εικαστικών  χρησιμοποιώντας απλά  υλικά (χαρτόνια , καλαμάκια ,φελλούς, μπογιές)  κατασκεύασαν  έναν ανεμόμυλο .</a:t>
            </a:r>
          </a:p>
          <a:p>
            <a:r>
              <a:rPr lang="el-GR" dirty="0" smtClean="0"/>
              <a:t> Τα παιδιά ευαισθητοποιήθηκαν  στο θέμα της προστασίας του περιβάλλοντος  και  απέκτησαν  περιβαλλοντική συνείδηση.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ieuthintis\Downloads\IMG-0bc71151bc0d40e813524586893f1f7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29" y="1600200"/>
            <a:ext cx="60497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Dieuthintis\Downloads\IMG-3085fe6273b982017a920293c0a5f22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29" y="1600200"/>
            <a:ext cx="60497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Dieuthintis\Downloads\IMG-42edd05d354a0d25c4854d1b78f785b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00200"/>
            <a:ext cx="60007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E:\Downloads\165303558664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E:\Downloads\1653035637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147</Words>
  <Application>Microsoft Office PowerPoint</Application>
  <PresentationFormat>Προβολή στην οθόνη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7Ο  ΔΗΜΟΤΙΚΟ ΣΧΟΛΕΙΟ  ΧΙΟΥ  ΤΑΞΗ  Δ1 ΥΠΕΥΘΥΝΟΣ ΔΑΣΚΑΛΟΣ ΑΓΓΕΛΑΡΑΣ ΠΑΝΤΕΛΗΣ ΔΑΣΚΑΛΑ  ΕΙΚΑΣΤΙΚΩΝ ΚΩΣΤΑΚΟΥ  ΣΤΑΥΡΟΥΛΑ</vt:lpstr>
      <vt:lpstr>ΟΙ 17 ΣΤΟΧΟΙ ΒΙΩΣΙΜΗΣ ΑΝΑΠΤΥΞΗΣ</vt:lpstr>
      <vt:lpstr>ΦΤΗΝΗ  ΚΑΙ  ΚΑΘΑΡΗ   ΕΝΕΡΓΕΙΑ</vt:lpstr>
      <vt:lpstr> Εκπαιδευτική Βαλίτσα «ΓΗ 2030»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Grafeio</dc:creator>
  <cp:lastModifiedBy>eLab</cp:lastModifiedBy>
  <cp:revision>28</cp:revision>
  <dcterms:created xsi:type="dcterms:W3CDTF">2022-05-20T08:43:56Z</dcterms:created>
  <dcterms:modified xsi:type="dcterms:W3CDTF">2022-06-05T10:54:12Z</dcterms:modified>
</cp:coreProperties>
</file>