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handoutMasterIdLst>
    <p:handoutMasterId r:id="rId18"/>
  </p:handoutMasterIdLst>
  <p:sldIdLst>
    <p:sldId id="256" r:id="rId3"/>
    <p:sldId id="257" r:id="rId4"/>
    <p:sldId id="258" r:id="rId5"/>
    <p:sldId id="259" r:id="rId6"/>
    <p:sldId id="260" r:id="rId7"/>
    <p:sldId id="276" r:id="rId8"/>
    <p:sldId id="261" r:id="rId9"/>
    <p:sldId id="262" r:id="rId10"/>
    <p:sldId id="263" r:id="rId11"/>
    <p:sldId id="264" r:id="rId12"/>
    <p:sldId id="265" r:id="rId13"/>
    <p:sldId id="266" r:id="rId14"/>
    <p:sldId id="267" r:id="rId15"/>
    <p:sldId id="268" r:id="rId16"/>
  </p:sldIdLst>
  <p:sldSz cx="26639838" cy="9899650"/>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5" d="100"/>
          <a:sy n="35" d="100"/>
        </p:scale>
        <p:origin x="-168" y="-90"/>
      </p:cViewPr>
      <p:guideLst>
        <p:guide orient="horz" pos="3118"/>
        <p:guide pos="839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1400"/>
            </a:pPr>
            <a:endParaRPr lang="el-GR" sz="1400" b="0" i="0" u="none" strike="noStrike" kern="1200">
              <a:ln>
                <a:noFill/>
              </a:ln>
              <a:latin typeface="Arial" pitchFamily="18"/>
              <a:ea typeface="Microsoft YaHei" pitchFamily="2"/>
              <a:cs typeface="Lucida Sans" pitchFamily="2"/>
            </a:endParaRPr>
          </a:p>
        </p:txBody>
      </p:sp>
      <p:sp>
        <p:nvSpPr>
          <p:cNvPr id="3" name="Date Placeholder 2"/>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lstStyle/>
          <a:p>
            <a:pPr marL="0" marR="0" lvl="0" indent="0" algn="r" rtl="0" hangingPunct="0">
              <a:lnSpc>
                <a:spcPct val="100000"/>
              </a:lnSpc>
              <a:spcBef>
                <a:spcPts val="0"/>
              </a:spcBef>
              <a:spcAft>
                <a:spcPts val="0"/>
              </a:spcAft>
              <a:buNone/>
              <a:tabLst/>
              <a:defRPr sz="1400"/>
            </a:pPr>
            <a:endParaRPr lang="el-GR" sz="1400" b="0" i="0" u="none" strike="noStrike" kern="1200">
              <a:ln>
                <a:noFill/>
              </a:ln>
              <a:latin typeface="Arial" pitchFamily="18"/>
              <a:ea typeface="Microsoft YaHei" pitchFamily="2"/>
              <a:cs typeface="Lucida Sans" pitchFamily="2"/>
            </a:endParaRPr>
          </a:p>
        </p:txBody>
      </p:sp>
      <p:sp>
        <p:nvSpPr>
          <p:cNvPr id="4" name="Footer Placeholder 3"/>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lstStyle/>
          <a:p>
            <a:pPr marL="0" marR="0" lvl="0" indent="0" rtl="0" hangingPunct="0">
              <a:lnSpc>
                <a:spcPct val="100000"/>
              </a:lnSpc>
              <a:spcBef>
                <a:spcPts val="0"/>
              </a:spcBef>
              <a:spcAft>
                <a:spcPts val="0"/>
              </a:spcAft>
              <a:buNone/>
              <a:tabLst/>
              <a:defRPr sz="1400"/>
            </a:pPr>
            <a:endParaRPr lang="el-GR" sz="1400" b="0" i="0" u="none" strike="noStrike" kern="1200">
              <a:ln>
                <a:noFill/>
              </a:ln>
              <a:latin typeface="Arial" pitchFamily="18"/>
              <a:ea typeface="Microsoft YaHei" pitchFamily="2"/>
              <a:cs typeface="Lucida Sans" pitchFamily="2"/>
            </a:endParaRPr>
          </a:p>
        </p:txBody>
      </p:sp>
      <p:sp>
        <p:nvSpPr>
          <p:cNvPr id="5" name="Slide Number Placeholder 4"/>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lstStyle/>
          <a:p>
            <a:pPr marL="0" marR="0" lvl="0" indent="0" algn="r" rtl="0" hangingPunct="0">
              <a:lnSpc>
                <a:spcPct val="100000"/>
              </a:lnSpc>
              <a:spcBef>
                <a:spcPts val="0"/>
              </a:spcBef>
              <a:spcAft>
                <a:spcPts val="0"/>
              </a:spcAft>
              <a:buNone/>
              <a:tabLst/>
              <a:defRPr sz="1400"/>
            </a:pPr>
            <a:fld id="{834463BA-09B7-48C0-AE04-398837E1FE15}" type="slidenum">
              <a:rPr/>
              <a:pPr marL="0" marR="0" lvl="0" indent="0" algn="r" rtl="0" hangingPunct="0">
                <a:lnSpc>
                  <a:spcPct val="100000"/>
                </a:lnSpc>
                <a:spcBef>
                  <a:spcPts val="0"/>
                </a:spcBef>
                <a:spcAft>
                  <a:spcPts val="0"/>
                </a:spcAft>
                <a:buNone/>
                <a:tabLst/>
                <a:defRPr sz="1400"/>
              </a:pPr>
              <a:t>‹#›</a:t>
            </a:fld>
            <a:endParaRPr lang="el-GR" sz="1400" b="0" i="0" u="none" strike="noStrike" kern="1200">
              <a:ln>
                <a:noFill/>
              </a:ln>
              <a:latin typeface="Arial" pitchFamily="18"/>
              <a:ea typeface="Microsoft YaHei" pitchFamily="2"/>
              <a:cs typeface="Lucida Sans" pitchFamily="2"/>
            </a:endParaRPr>
          </a:p>
        </p:txBody>
      </p:sp>
    </p:spTree>
    <p:extLst>
      <p:ext uri="{BB962C8B-B14F-4D97-AF65-F5344CB8AC3E}">
        <p14:creationId xmlns:p14="http://schemas.microsoft.com/office/powerpoint/2010/main" val="3748216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es Placeholder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l-GR"/>
          </a:p>
        </p:txBody>
      </p:sp>
      <p:sp>
        <p:nvSpPr>
          <p:cNvPr id="4" name="Header Placeholder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el-GR" sz="1400" kern="1200">
                <a:latin typeface="Times New Roman" pitchFamily="18"/>
                <a:ea typeface="Arial" pitchFamily="2"/>
                <a:cs typeface="Tahoma" pitchFamily="2"/>
              </a:defRPr>
            </a:lvl1pPr>
          </a:lstStyle>
          <a:p>
            <a:pPr lvl="0"/>
            <a:endParaRPr lang="el-GR"/>
          </a:p>
        </p:txBody>
      </p:sp>
      <p:sp>
        <p:nvSpPr>
          <p:cNvPr id="5" name="Date Placeholder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el-GR" sz="1400" kern="1200">
                <a:latin typeface="Times New Roman" pitchFamily="18"/>
                <a:ea typeface="Arial" pitchFamily="2"/>
                <a:cs typeface="Tahoma" pitchFamily="2"/>
              </a:defRPr>
            </a:lvl1pPr>
          </a:lstStyle>
          <a:p>
            <a:pPr lvl="0"/>
            <a:endParaRPr lang="el-GR"/>
          </a:p>
        </p:txBody>
      </p:sp>
      <p:sp>
        <p:nvSpPr>
          <p:cNvPr id="6" name="Footer Placeholder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el-GR" sz="1400" kern="1200">
                <a:latin typeface="Times New Roman" pitchFamily="18"/>
                <a:ea typeface="Arial" pitchFamily="2"/>
                <a:cs typeface="Tahoma" pitchFamily="2"/>
              </a:defRPr>
            </a:lvl1pPr>
          </a:lstStyle>
          <a:p>
            <a:pPr lvl="0"/>
            <a:endParaRPr lang="el-GR"/>
          </a:p>
        </p:txBody>
      </p:sp>
      <p:sp>
        <p:nvSpPr>
          <p:cNvPr id="7" name="Slide Number Placeholder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el-GR" sz="1400" kern="1200">
                <a:latin typeface="Times New Roman" pitchFamily="18"/>
                <a:ea typeface="Arial" pitchFamily="2"/>
                <a:cs typeface="Tahoma" pitchFamily="2"/>
              </a:defRPr>
            </a:lvl1pPr>
          </a:lstStyle>
          <a:p>
            <a:pPr lvl="0"/>
            <a:fld id="{EFAF3182-84EA-4C27-AC57-E1E9D59E8E56}" type="slidenum">
              <a:rPr/>
              <a:pPr lvl="0"/>
              <a:t>‹#›</a:t>
            </a:fld>
            <a:endParaRPr lang="el-GR"/>
          </a:p>
        </p:txBody>
      </p:sp>
    </p:spTree>
    <p:extLst>
      <p:ext uri="{BB962C8B-B14F-4D97-AF65-F5344CB8AC3E}">
        <p14:creationId xmlns:p14="http://schemas.microsoft.com/office/powerpoint/2010/main" val="464701734"/>
      </p:ext>
    </p:extLst>
  </p:cSld>
  <p:clrMap bg1="lt1" tx1="dk1" bg2="lt2" tx2="dk2" accent1="accent1" accent2="accent2" accent3="accent3" accent4="accent4" accent5="accent5" accent6="accent6" hlink="hlink" folHlink="folHlink"/>
  <p:notesStyle>
    <a:lvl1pPr marL="216000" marR="0" indent="-216000" rtl="0" hangingPunct="0">
      <a:tabLst/>
      <a:defRPr lang="el-GR"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612900" y="812800"/>
            <a:ext cx="10783888"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612900" y="812800"/>
            <a:ext cx="10783888" cy="400843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588" y="1412875"/>
            <a:ext cx="7556500" cy="2808288"/>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98663" y="3074988"/>
            <a:ext cx="22642512" cy="2122487"/>
          </a:xfrm>
        </p:spPr>
        <p:txBody>
          <a:bodyPr/>
          <a:lstStyle/>
          <a:p>
            <a:r>
              <a:rPr lang="en-US" smtClean="0"/>
              <a:t>Click to edit Master title style</a:t>
            </a:r>
            <a:endParaRPr lang="el-GR"/>
          </a:p>
        </p:txBody>
      </p:sp>
      <p:sp>
        <p:nvSpPr>
          <p:cNvPr id="3" name="Subtitle 2"/>
          <p:cNvSpPr>
            <a:spLocks noGrp="1"/>
          </p:cNvSpPr>
          <p:nvPr>
            <p:ph type="subTitle" idx="1"/>
          </p:nvPr>
        </p:nvSpPr>
        <p:spPr>
          <a:xfrm>
            <a:off x="3995738" y="5610225"/>
            <a:ext cx="18648362" cy="25288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lvl="0"/>
            <a:fld id="{3C8A47F7-DDE1-431D-845C-EB67854440EB}"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256377FD-B19E-48FE-A246-73CE99BAA124}" type="slidenum">
              <a:rPr/>
              <a:pPr lvl="0"/>
              <a:t>‹#›</a:t>
            </a:fld>
            <a:endParaRPr lang="el-GR"/>
          </a:p>
        </p:txBody>
      </p:sp>
    </p:spTree>
    <p:extLst>
      <p:ext uri="{BB962C8B-B14F-4D97-AF65-F5344CB8AC3E}">
        <p14:creationId xmlns:p14="http://schemas.microsoft.com/office/powerpoint/2010/main" val="286945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lvl="0"/>
            <a:fld id="{C9CF508A-2CC7-41C0-BFDA-56F13AE1367F}"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B435DAD6-72E0-48BA-B2C3-7D01A4CBFA73}" type="slidenum">
              <a:rPr/>
              <a:pPr lvl="0"/>
              <a:t>‹#›</a:t>
            </a:fld>
            <a:endParaRPr lang="el-GR"/>
          </a:p>
        </p:txBody>
      </p:sp>
    </p:spTree>
    <p:extLst>
      <p:ext uri="{BB962C8B-B14F-4D97-AF65-F5344CB8AC3E}">
        <p14:creationId xmlns:p14="http://schemas.microsoft.com/office/powerpoint/2010/main" val="1235119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315113" y="1619250"/>
            <a:ext cx="5992812" cy="7231063"/>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1331913" y="1619250"/>
            <a:ext cx="17830800" cy="7231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lvl="0"/>
            <a:fld id="{9C12B6BE-FCCD-48CC-9706-259423E6BC2E}"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A38F5417-2ED8-422A-888B-C223F714135C}" type="slidenum">
              <a:rPr/>
              <a:pPr lvl="0"/>
              <a:t>‹#›</a:t>
            </a:fld>
            <a:endParaRPr lang="el-GR"/>
          </a:p>
        </p:txBody>
      </p:sp>
    </p:spTree>
    <p:extLst>
      <p:ext uri="{BB962C8B-B14F-4D97-AF65-F5344CB8AC3E}">
        <p14:creationId xmlns:p14="http://schemas.microsoft.com/office/powerpoint/2010/main" val="15817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98663" y="3074988"/>
            <a:ext cx="22642512" cy="2122487"/>
          </a:xfrm>
        </p:spPr>
        <p:txBody>
          <a:bodyPr/>
          <a:lstStyle/>
          <a:p>
            <a:r>
              <a:rPr lang="en-US" smtClean="0"/>
              <a:t>Click to edit Master title style</a:t>
            </a:r>
            <a:endParaRPr lang="el-GR"/>
          </a:p>
        </p:txBody>
      </p:sp>
      <p:sp>
        <p:nvSpPr>
          <p:cNvPr id="3" name="Subtitle 2"/>
          <p:cNvSpPr>
            <a:spLocks noGrp="1"/>
          </p:cNvSpPr>
          <p:nvPr>
            <p:ph type="subTitle" idx="1"/>
          </p:nvPr>
        </p:nvSpPr>
        <p:spPr>
          <a:xfrm>
            <a:off x="3995738" y="5610225"/>
            <a:ext cx="18648362" cy="25288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lvl="0"/>
            <a:fld id="{B0937D0D-9B60-458D-9042-D80ACD237479}"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DB62E4B2-41E3-4964-9CBE-D9CA23EED6F6}" type="slidenum">
              <a:rPr/>
              <a:pPr lvl="0"/>
              <a:t>‹#›</a:t>
            </a:fld>
            <a:endParaRPr lang="el-GR"/>
          </a:p>
        </p:txBody>
      </p:sp>
    </p:spTree>
    <p:extLst>
      <p:ext uri="{BB962C8B-B14F-4D97-AF65-F5344CB8AC3E}">
        <p14:creationId xmlns:p14="http://schemas.microsoft.com/office/powerpoint/2010/main" val="11934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lvl="0"/>
            <a:fld id="{AD1D76E8-87D7-47D3-8230-868AC54C52E3}"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9BFF5485-5E3E-4467-B346-668AA7453FE8}" type="slidenum">
              <a:rPr/>
              <a:pPr lvl="0"/>
              <a:t>‹#›</a:t>
            </a:fld>
            <a:endParaRPr lang="el-GR"/>
          </a:p>
        </p:txBody>
      </p:sp>
    </p:spTree>
    <p:extLst>
      <p:ext uri="{BB962C8B-B14F-4D97-AF65-F5344CB8AC3E}">
        <p14:creationId xmlns:p14="http://schemas.microsoft.com/office/powerpoint/2010/main" val="385724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05025" y="6361113"/>
            <a:ext cx="22642513" cy="1966912"/>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2105025" y="4195763"/>
            <a:ext cx="22642513" cy="216535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fld id="{E5348FC7-6BA1-4E11-9A19-CC20FAD68B48}"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02E21793-12BB-40E3-992A-D0CE0345FD2F}" type="slidenum">
              <a:rPr/>
              <a:pPr lvl="0"/>
              <a:t>‹#›</a:t>
            </a:fld>
            <a:endParaRPr lang="el-GR"/>
          </a:p>
        </p:txBody>
      </p:sp>
    </p:spTree>
    <p:extLst>
      <p:ext uri="{BB962C8B-B14F-4D97-AF65-F5344CB8AC3E}">
        <p14:creationId xmlns:p14="http://schemas.microsoft.com/office/powerpoint/2010/main" val="120991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1831975" y="2635250"/>
            <a:ext cx="5583238" cy="628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7567613" y="2635250"/>
            <a:ext cx="5584825" cy="6280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pPr lvl="0"/>
            <a:fld id="{4A8FC822-3DF8-40B7-BD62-B368DABF9406}" type="datetime1">
              <a:rPr lang="el-GR" smtClean="0"/>
              <a:pPr lvl="0"/>
              <a:t>29/3/2024</a:t>
            </a:fld>
            <a:endParaRPr lang="el-GR"/>
          </a:p>
        </p:txBody>
      </p:sp>
      <p:sp>
        <p:nvSpPr>
          <p:cNvPr id="6" name="Footer Placeholder 5"/>
          <p:cNvSpPr>
            <a:spLocks noGrp="1"/>
          </p:cNvSpPr>
          <p:nvPr>
            <p:ph type="ftr" sz="quarter" idx="11"/>
          </p:nvPr>
        </p:nvSpPr>
        <p:spPr/>
        <p:txBody>
          <a:bodyPr/>
          <a:lstStyle/>
          <a:p>
            <a:pPr lvl="0"/>
            <a:endParaRPr lang="el-GR"/>
          </a:p>
        </p:txBody>
      </p:sp>
      <p:sp>
        <p:nvSpPr>
          <p:cNvPr id="7" name="Slide Number Placeholder 6"/>
          <p:cNvSpPr>
            <a:spLocks noGrp="1"/>
          </p:cNvSpPr>
          <p:nvPr>
            <p:ph type="sldNum" sz="quarter" idx="12"/>
          </p:nvPr>
        </p:nvSpPr>
        <p:spPr/>
        <p:txBody>
          <a:bodyPr/>
          <a:lstStyle/>
          <a:p>
            <a:pPr lvl="0"/>
            <a:fld id="{D8E62417-C50B-42EB-8DC7-E48CD5CDE31B}" type="slidenum">
              <a:rPr/>
              <a:pPr lvl="0"/>
              <a:t>‹#›</a:t>
            </a:fld>
            <a:endParaRPr lang="el-GR"/>
          </a:p>
        </p:txBody>
      </p:sp>
    </p:spTree>
    <p:extLst>
      <p:ext uri="{BB962C8B-B14F-4D97-AF65-F5344CB8AC3E}">
        <p14:creationId xmlns:p14="http://schemas.microsoft.com/office/powerpoint/2010/main" val="678698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913" y="396875"/>
            <a:ext cx="23976012" cy="1649413"/>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1331913" y="2216150"/>
            <a:ext cx="11771312"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31913" y="3140075"/>
            <a:ext cx="11771312" cy="5703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13533438" y="2216150"/>
            <a:ext cx="11774487"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533438" y="3140075"/>
            <a:ext cx="11774487" cy="5703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lvl="0"/>
            <a:fld id="{88DA3E95-2839-45DD-9547-EAB5481CF1FF}" type="datetime1">
              <a:rPr lang="el-GR" smtClean="0"/>
              <a:pPr lvl="0"/>
              <a:t>29/3/2024</a:t>
            </a:fld>
            <a:endParaRPr lang="el-GR"/>
          </a:p>
        </p:txBody>
      </p:sp>
      <p:sp>
        <p:nvSpPr>
          <p:cNvPr id="8" name="Footer Placeholder 7"/>
          <p:cNvSpPr>
            <a:spLocks noGrp="1"/>
          </p:cNvSpPr>
          <p:nvPr>
            <p:ph type="ftr" sz="quarter" idx="11"/>
          </p:nvPr>
        </p:nvSpPr>
        <p:spPr/>
        <p:txBody>
          <a:bodyPr/>
          <a:lstStyle/>
          <a:p>
            <a:pPr lvl="0"/>
            <a:endParaRPr lang="el-GR"/>
          </a:p>
        </p:txBody>
      </p:sp>
      <p:sp>
        <p:nvSpPr>
          <p:cNvPr id="9" name="Slide Number Placeholder 8"/>
          <p:cNvSpPr>
            <a:spLocks noGrp="1"/>
          </p:cNvSpPr>
          <p:nvPr>
            <p:ph type="sldNum" sz="quarter" idx="12"/>
          </p:nvPr>
        </p:nvSpPr>
        <p:spPr/>
        <p:txBody>
          <a:bodyPr/>
          <a:lstStyle/>
          <a:p>
            <a:pPr lvl="0"/>
            <a:fld id="{72AB57A0-952E-4BC6-BAB7-71A0270C1097}" type="slidenum">
              <a:rPr/>
              <a:pPr lvl="0"/>
              <a:t>‹#›</a:t>
            </a:fld>
            <a:endParaRPr lang="el-GR"/>
          </a:p>
        </p:txBody>
      </p:sp>
    </p:spTree>
    <p:extLst>
      <p:ext uri="{BB962C8B-B14F-4D97-AF65-F5344CB8AC3E}">
        <p14:creationId xmlns:p14="http://schemas.microsoft.com/office/powerpoint/2010/main" val="350698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pPr lvl="0"/>
            <a:fld id="{963D3036-E02D-45AC-94CA-F75E073B0C0A}" type="datetime1">
              <a:rPr lang="el-GR" smtClean="0"/>
              <a:pPr lvl="0"/>
              <a:t>29/3/2024</a:t>
            </a:fld>
            <a:endParaRPr lang="el-GR"/>
          </a:p>
        </p:txBody>
      </p:sp>
      <p:sp>
        <p:nvSpPr>
          <p:cNvPr id="4" name="Footer Placeholder 3"/>
          <p:cNvSpPr>
            <a:spLocks noGrp="1"/>
          </p:cNvSpPr>
          <p:nvPr>
            <p:ph type="ftr" sz="quarter" idx="11"/>
          </p:nvPr>
        </p:nvSpPr>
        <p:spPr/>
        <p:txBody>
          <a:bodyPr/>
          <a:lstStyle/>
          <a:p>
            <a:pPr lvl="0"/>
            <a:endParaRPr lang="el-GR"/>
          </a:p>
        </p:txBody>
      </p:sp>
      <p:sp>
        <p:nvSpPr>
          <p:cNvPr id="5" name="Slide Number Placeholder 4"/>
          <p:cNvSpPr>
            <a:spLocks noGrp="1"/>
          </p:cNvSpPr>
          <p:nvPr>
            <p:ph type="sldNum" sz="quarter" idx="12"/>
          </p:nvPr>
        </p:nvSpPr>
        <p:spPr/>
        <p:txBody>
          <a:bodyPr/>
          <a:lstStyle/>
          <a:p>
            <a:pPr lvl="0"/>
            <a:fld id="{55E323A8-1E78-4153-B23B-0197502E6232}" type="slidenum">
              <a:rPr/>
              <a:pPr lvl="0"/>
              <a:t>‹#›</a:t>
            </a:fld>
            <a:endParaRPr lang="el-GR"/>
          </a:p>
        </p:txBody>
      </p:sp>
    </p:spTree>
    <p:extLst>
      <p:ext uri="{BB962C8B-B14F-4D97-AF65-F5344CB8AC3E}">
        <p14:creationId xmlns:p14="http://schemas.microsoft.com/office/powerpoint/2010/main" val="1418891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5F20133D-3A98-4BB0-AFBB-E0C8409842C9}" type="datetime1">
              <a:rPr lang="el-GR" smtClean="0"/>
              <a:pPr lvl="0"/>
              <a:t>29/3/2024</a:t>
            </a:fld>
            <a:endParaRPr lang="el-GR"/>
          </a:p>
        </p:txBody>
      </p:sp>
      <p:sp>
        <p:nvSpPr>
          <p:cNvPr id="3" name="Footer Placeholder 2"/>
          <p:cNvSpPr>
            <a:spLocks noGrp="1"/>
          </p:cNvSpPr>
          <p:nvPr>
            <p:ph type="ftr" sz="quarter" idx="11"/>
          </p:nvPr>
        </p:nvSpPr>
        <p:spPr/>
        <p:txBody>
          <a:bodyPr/>
          <a:lstStyle/>
          <a:p>
            <a:pPr lvl="0"/>
            <a:endParaRPr lang="el-GR"/>
          </a:p>
        </p:txBody>
      </p:sp>
      <p:sp>
        <p:nvSpPr>
          <p:cNvPr id="4" name="Slide Number Placeholder 3"/>
          <p:cNvSpPr>
            <a:spLocks noGrp="1"/>
          </p:cNvSpPr>
          <p:nvPr>
            <p:ph type="sldNum" sz="quarter" idx="12"/>
          </p:nvPr>
        </p:nvSpPr>
        <p:spPr/>
        <p:txBody>
          <a:bodyPr/>
          <a:lstStyle/>
          <a:p>
            <a:pPr lvl="0"/>
            <a:fld id="{313B839D-A4D7-4B58-A8D6-FEB4FD0EEFC3}" type="slidenum">
              <a:rPr/>
              <a:pPr lvl="0"/>
              <a:t>‹#›</a:t>
            </a:fld>
            <a:endParaRPr lang="el-GR"/>
          </a:p>
        </p:txBody>
      </p:sp>
    </p:spTree>
    <p:extLst>
      <p:ext uri="{BB962C8B-B14F-4D97-AF65-F5344CB8AC3E}">
        <p14:creationId xmlns:p14="http://schemas.microsoft.com/office/powerpoint/2010/main" val="417066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913" y="393700"/>
            <a:ext cx="8764587" cy="167798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10415588" y="393700"/>
            <a:ext cx="14892337" cy="84502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1331913" y="2071688"/>
            <a:ext cx="8764587" cy="6772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fld id="{14D1C7C2-2999-4535-BFD7-6625DF7CB2AC}" type="datetime1">
              <a:rPr lang="el-GR" smtClean="0"/>
              <a:pPr lvl="0"/>
              <a:t>29/3/2024</a:t>
            </a:fld>
            <a:endParaRPr lang="el-GR"/>
          </a:p>
        </p:txBody>
      </p:sp>
      <p:sp>
        <p:nvSpPr>
          <p:cNvPr id="6" name="Footer Placeholder 5"/>
          <p:cNvSpPr>
            <a:spLocks noGrp="1"/>
          </p:cNvSpPr>
          <p:nvPr>
            <p:ph type="ftr" sz="quarter" idx="11"/>
          </p:nvPr>
        </p:nvSpPr>
        <p:spPr/>
        <p:txBody>
          <a:bodyPr/>
          <a:lstStyle/>
          <a:p>
            <a:pPr lvl="0"/>
            <a:endParaRPr lang="el-GR"/>
          </a:p>
        </p:txBody>
      </p:sp>
      <p:sp>
        <p:nvSpPr>
          <p:cNvPr id="7" name="Slide Number Placeholder 6"/>
          <p:cNvSpPr>
            <a:spLocks noGrp="1"/>
          </p:cNvSpPr>
          <p:nvPr>
            <p:ph type="sldNum" sz="quarter" idx="12"/>
          </p:nvPr>
        </p:nvSpPr>
        <p:spPr/>
        <p:txBody>
          <a:bodyPr/>
          <a:lstStyle/>
          <a:p>
            <a:pPr lvl="0"/>
            <a:fld id="{160BBB0C-068F-4E91-8F08-CFF28F71AB3A}" type="slidenum">
              <a:rPr/>
              <a:pPr lvl="0"/>
              <a:t>‹#›</a:t>
            </a:fld>
            <a:endParaRPr lang="el-GR"/>
          </a:p>
        </p:txBody>
      </p:sp>
    </p:spTree>
    <p:extLst>
      <p:ext uri="{BB962C8B-B14F-4D97-AF65-F5344CB8AC3E}">
        <p14:creationId xmlns:p14="http://schemas.microsoft.com/office/powerpoint/2010/main" val="401953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lvl="0"/>
            <a:fld id="{CC9F8E22-F93E-459E-87DE-5A6B75A576CC}"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787CEA28-8717-4863-A7B0-B5AEBB1CD1D0}" type="slidenum">
              <a:rPr/>
              <a:pPr lvl="0"/>
              <a:t>‹#›</a:t>
            </a:fld>
            <a:endParaRPr lang="el-GR"/>
          </a:p>
        </p:txBody>
      </p:sp>
    </p:spTree>
    <p:extLst>
      <p:ext uri="{BB962C8B-B14F-4D97-AF65-F5344CB8AC3E}">
        <p14:creationId xmlns:p14="http://schemas.microsoft.com/office/powerpoint/2010/main" val="318663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1288" y="6929438"/>
            <a:ext cx="15984537" cy="819150"/>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5221288" y="884238"/>
            <a:ext cx="15984537" cy="5940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5221288" y="7748588"/>
            <a:ext cx="15984537" cy="1160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fld id="{55299415-B65B-4078-92C2-82563C8AF781}" type="datetime1">
              <a:rPr lang="el-GR" smtClean="0"/>
              <a:pPr lvl="0"/>
              <a:t>29/3/2024</a:t>
            </a:fld>
            <a:endParaRPr lang="el-GR"/>
          </a:p>
        </p:txBody>
      </p:sp>
      <p:sp>
        <p:nvSpPr>
          <p:cNvPr id="6" name="Footer Placeholder 5"/>
          <p:cNvSpPr>
            <a:spLocks noGrp="1"/>
          </p:cNvSpPr>
          <p:nvPr>
            <p:ph type="ftr" sz="quarter" idx="11"/>
          </p:nvPr>
        </p:nvSpPr>
        <p:spPr/>
        <p:txBody>
          <a:bodyPr/>
          <a:lstStyle/>
          <a:p>
            <a:pPr lvl="0"/>
            <a:endParaRPr lang="el-GR"/>
          </a:p>
        </p:txBody>
      </p:sp>
      <p:sp>
        <p:nvSpPr>
          <p:cNvPr id="7" name="Slide Number Placeholder 6"/>
          <p:cNvSpPr>
            <a:spLocks noGrp="1"/>
          </p:cNvSpPr>
          <p:nvPr>
            <p:ph type="sldNum" sz="quarter" idx="12"/>
          </p:nvPr>
        </p:nvSpPr>
        <p:spPr/>
        <p:txBody>
          <a:bodyPr/>
          <a:lstStyle/>
          <a:p>
            <a:pPr lvl="0"/>
            <a:fld id="{3FD2036B-2662-4E1A-9F6B-C332418F2272}" type="slidenum">
              <a:rPr/>
              <a:pPr lvl="0"/>
              <a:t>‹#›</a:t>
            </a:fld>
            <a:endParaRPr lang="el-GR"/>
          </a:p>
        </p:txBody>
      </p:sp>
    </p:spTree>
    <p:extLst>
      <p:ext uri="{BB962C8B-B14F-4D97-AF65-F5344CB8AC3E}">
        <p14:creationId xmlns:p14="http://schemas.microsoft.com/office/powerpoint/2010/main" val="161895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lvl="0"/>
            <a:fld id="{14AAF1AD-7EA6-41CF-A8A4-8C403EDDBA08}"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B2F6E02F-6BFD-4D3C-8A4D-0A1545955B67}" type="slidenum">
              <a:rPr/>
              <a:pPr lvl="0"/>
              <a:t>‹#›</a:t>
            </a:fld>
            <a:endParaRPr lang="el-GR"/>
          </a:p>
        </p:txBody>
      </p:sp>
    </p:spTree>
    <p:extLst>
      <p:ext uri="{BB962C8B-B14F-4D97-AF65-F5344CB8AC3E}">
        <p14:creationId xmlns:p14="http://schemas.microsoft.com/office/powerpoint/2010/main" val="3756619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064288" y="527050"/>
            <a:ext cx="5743575" cy="838835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1831975" y="527050"/>
            <a:ext cx="17079913" cy="838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lvl="0"/>
            <a:fld id="{28E423A4-5EBC-4FB3-8348-F819BAB43852}"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B0A6D695-6A82-4839-BDF5-2697E8F6F116}" type="slidenum">
              <a:rPr/>
              <a:pPr lvl="0"/>
              <a:t>‹#›</a:t>
            </a:fld>
            <a:endParaRPr lang="el-GR"/>
          </a:p>
        </p:txBody>
      </p:sp>
    </p:spTree>
    <p:extLst>
      <p:ext uri="{BB962C8B-B14F-4D97-AF65-F5344CB8AC3E}">
        <p14:creationId xmlns:p14="http://schemas.microsoft.com/office/powerpoint/2010/main" val="3236459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05025" y="6361113"/>
            <a:ext cx="22642513" cy="1966912"/>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2105025" y="4195763"/>
            <a:ext cx="22642513" cy="216535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fld id="{7414452B-175C-42CB-993E-891605B609E9}" type="datetime1">
              <a:rPr lang="el-GR" smtClean="0"/>
              <a:pPr lvl="0"/>
              <a:t>29/3/2024</a:t>
            </a:fld>
            <a:endParaRPr lang="el-GR"/>
          </a:p>
        </p:txBody>
      </p:sp>
      <p:sp>
        <p:nvSpPr>
          <p:cNvPr id="5" name="Footer Placeholder 4"/>
          <p:cNvSpPr>
            <a:spLocks noGrp="1"/>
          </p:cNvSpPr>
          <p:nvPr>
            <p:ph type="ftr" sz="quarter" idx="11"/>
          </p:nvPr>
        </p:nvSpPr>
        <p:spPr/>
        <p:txBody>
          <a:bodyPr/>
          <a:lstStyle/>
          <a:p>
            <a:pPr lvl="0"/>
            <a:endParaRPr lang="el-GR"/>
          </a:p>
        </p:txBody>
      </p:sp>
      <p:sp>
        <p:nvSpPr>
          <p:cNvPr id="6" name="Slide Number Placeholder 5"/>
          <p:cNvSpPr>
            <a:spLocks noGrp="1"/>
          </p:cNvSpPr>
          <p:nvPr>
            <p:ph type="sldNum" sz="quarter" idx="12"/>
          </p:nvPr>
        </p:nvSpPr>
        <p:spPr/>
        <p:txBody>
          <a:bodyPr/>
          <a:lstStyle/>
          <a:p>
            <a:pPr lvl="0"/>
            <a:fld id="{220273F1-3C1E-4E3D-A3A9-B6A019E76682}" type="slidenum">
              <a:rPr/>
              <a:pPr lvl="0"/>
              <a:t>‹#›</a:t>
            </a:fld>
            <a:endParaRPr lang="el-GR"/>
          </a:p>
        </p:txBody>
      </p:sp>
    </p:spTree>
    <p:extLst>
      <p:ext uri="{BB962C8B-B14F-4D97-AF65-F5344CB8AC3E}">
        <p14:creationId xmlns:p14="http://schemas.microsoft.com/office/powerpoint/2010/main" val="2919424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1331913" y="2316163"/>
            <a:ext cx="11911012" cy="6534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13395325" y="2316163"/>
            <a:ext cx="11912600" cy="6534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pPr lvl="0"/>
            <a:fld id="{8B1878B8-55D6-4D66-8296-A3270D1E0DB3}" type="datetime1">
              <a:rPr lang="el-GR" smtClean="0"/>
              <a:pPr lvl="0"/>
              <a:t>29/3/2024</a:t>
            </a:fld>
            <a:endParaRPr lang="el-GR"/>
          </a:p>
        </p:txBody>
      </p:sp>
      <p:sp>
        <p:nvSpPr>
          <p:cNvPr id="6" name="Footer Placeholder 5"/>
          <p:cNvSpPr>
            <a:spLocks noGrp="1"/>
          </p:cNvSpPr>
          <p:nvPr>
            <p:ph type="ftr" sz="quarter" idx="11"/>
          </p:nvPr>
        </p:nvSpPr>
        <p:spPr/>
        <p:txBody>
          <a:bodyPr/>
          <a:lstStyle/>
          <a:p>
            <a:pPr lvl="0"/>
            <a:endParaRPr lang="el-GR"/>
          </a:p>
        </p:txBody>
      </p:sp>
      <p:sp>
        <p:nvSpPr>
          <p:cNvPr id="7" name="Slide Number Placeholder 6"/>
          <p:cNvSpPr>
            <a:spLocks noGrp="1"/>
          </p:cNvSpPr>
          <p:nvPr>
            <p:ph type="sldNum" sz="quarter" idx="12"/>
          </p:nvPr>
        </p:nvSpPr>
        <p:spPr/>
        <p:txBody>
          <a:bodyPr/>
          <a:lstStyle/>
          <a:p>
            <a:pPr lvl="0"/>
            <a:fld id="{E55CD1D1-60F9-49D8-B3FC-6DC6507DE7E8}" type="slidenum">
              <a:rPr/>
              <a:pPr lvl="0"/>
              <a:t>‹#›</a:t>
            </a:fld>
            <a:endParaRPr lang="el-GR"/>
          </a:p>
        </p:txBody>
      </p:sp>
    </p:spTree>
    <p:extLst>
      <p:ext uri="{BB962C8B-B14F-4D97-AF65-F5344CB8AC3E}">
        <p14:creationId xmlns:p14="http://schemas.microsoft.com/office/powerpoint/2010/main" val="39658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31913" y="396875"/>
            <a:ext cx="23976012" cy="1649413"/>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1331913" y="2216150"/>
            <a:ext cx="11771312"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31913" y="3140075"/>
            <a:ext cx="11771312" cy="5703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13533438" y="2216150"/>
            <a:ext cx="11774487" cy="9239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533438" y="3140075"/>
            <a:ext cx="11774487" cy="57038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lvl="0"/>
            <a:fld id="{D98C6EA7-1767-4208-A030-4522DA5CC41F}" type="datetime1">
              <a:rPr lang="el-GR" smtClean="0"/>
              <a:pPr lvl="0"/>
              <a:t>29/3/2024</a:t>
            </a:fld>
            <a:endParaRPr lang="el-GR"/>
          </a:p>
        </p:txBody>
      </p:sp>
      <p:sp>
        <p:nvSpPr>
          <p:cNvPr id="8" name="Footer Placeholder 7"/>
          <p:cNvSpPr>
            <a:spLocks noGrp="1"/>
          </p:cNvSpPr>
          <p:nvPr>
            <p:ph type="ftr" sz="quarter" idx="11"/>
          </p:nvPr>
        </p:nvSpPr>
        <p:spPr/>
        <p:txBody>
          <a:bodyPr/>
          <a:lstStyle/>
          <a:p>
            <a:pPr lvl="0"/>
            <a:endParaRPr lang="el-GR"/>
          </a:p>
        </p:txBody>
      </p:sp>
      <p:sp>
        <p:nvSpPr>
          <p:cNvPr id="9" name="Slide Number Placeholder 8"/>
          <p:cNvSpPr>
            <a:spLocks noGrp="1"/>
          </p:cNvSpPr>
          <p:nvPr>
            <p:ph type="sldNum" sz="quarter" idx="12"/>
          </p:nvPr>
        </p:nvSpPr>
        <p:spPr/>
        <p:txBody>
          <a:bodyPr/>
          <a:lstStyle/>
          <a:p>
            <a:pPr lvl="0"/>
            <a:fld id="{5A0D64FF-7237-479C-9A8A-E24CA0F369FA}" type="slidenum">
              <a:rPr/>
              <a:pPr lvl="0"/>
              <a:t>‹#›</a:t>
            </a:fld>
            <a:endParaRPr lang="el-GR"/>
          </a:p>
        </p:txBody>
      </p:sp>
    </p:spTree>
    <p:extLst>
      <p:ext uri="{BB962C8B-B14F-4D97-AF65-F5344CB8AC3E}">
        <p14:creationId xmlns:p14="http://schemas.microsoft.com/office/powerpoint/2010/main" val="3437048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pPr lvl="0"/>
            <a:fld id="{46ADF122-FA78-488E-A916-A2984AC1B33B}" type="datetime1">
              <a:rPr lang="el-GR" smtClean="0"/>
              <a:pPr lvl="0"/>
              <a:t>29/3/2024</a:t>
            </a:fld>
            <a:endParaRPr lang="el-GR"/>
          </a:p>
        </p:txBody>
      </p:sp>
      <p:sp>
        <p:nvSpPr>
          <p:cNvPr id="4" name="Footer Placeholder 3"/>
          <p:cNvSpPr>
            <a:spLocks noGrp="1"/>
          </p:cNvSpPr>
          <p:nvPr>
            <p:ph type="ftr" sz="quarter" idx="11"/>
          </p:nvPr>
        </p:nvSpPr>
        <p:spPr/>
        <p:txBody>
          <a:bodyPr/>
          <a:lstStyle/>
          <a:p>
            <a:pPr lvl="0"/>
            <a:endParaRPr lang="el-GR"/>
          </a:p>
        </p:txBody>
      </p:sp>
      <p:sp>
        <p:nvSpPr>
          <p:cNvPr id="5" name="Slide Number Placeholder 4"/>
          <p:cNvSpPr>
            <a:spLocks noGrp="1"/>
          </p:cNvSpPr>
          <p:nvPr>
            <p:ph type="sldNum" sz="quarter" idx="12"/>
          </p:nvPr>
        </p:nvSpPr>
        <p:spPr/>
        <p:txBody>
          <a:bodyPr/>
          <a:lstStyle/>
          <a:p>
            <a:pPr lvl="0"/>
            <a:fld id="{7F65282C-EFAF-4843-BD3E-6D7450EC89A3}" type="slidenum">
              <a:rPr/>
              <a:pPr lvl="0"/>
              <a:t>‹#›</a:t>
            </a:fld>
            <a:endParaRPr lang="el-GR"/>
          </a:p>
        </p:txBody>
      </p:sp>
    </p:spTree>
    <p:extLst>
      <p:ext uri="{BB962C8B-B14F-4D97-AF65-F5344CB8AC3E}">
        <p14:creationId xmlns:p14="http://schemas.microsoft.com/office/powerpoint/2010/main" val="2914085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A7D0F18D-186D-4E4C-8B5D-B8FBA223C2CF}" type="datetime1">
              <a:rPr lang="el-GR" smtClean="0"/>
              <a:pPr lvl="0"/>
              <a:t>29/3/2024</a:t>
            </a:fld>
            <a:endParaRPr lang="el-GR"/>
          </a:p>
        </p:txBody>
      </p:sp>
      <p:sp>
        <p:nvSpPr>
          <p:cNvPr id="3" name="Footer Placeholder 2"/>
          <p:cNvSpPr>
            <a:spLocks noGrp="1"/>
          </p:cNvSpPr>
          <p:nvPr>
            <p:ph type="ftr" sz="quarter" idx="11"/>
          </p:nvPr>
        </p:nvSpPr>
        <p:spPr/>
        <p:txBody>
          <a:bodyPr/>
          <a:lstStyle/>
          <a:p>
            <a:pPr lvl="0"/>
            <a:endParaRPr lang="el-GR"/>
          </a:p>
        </p:txBody>
      </p:sp>
      <p:sp>
        <p:nvSpPr>
          <p:cNvPr id="4" name="Slide Number Placeholder 3"/>
          <p:cNvSpPr>
            <a:spLocks noGrp="1"/>
          </p:cNvSpPr>
          <p:nvPr>
            <p:ph type="sldNum" sz="quarter" idx="12"/>
          </p:nvPr>
        </p:nvSpPr>
        <p:spPr/>
        <p:txBody>
          <a:bodyPr/>
          <a:lstStyle/>
          <a:p>
            <a:pPr lvl="0"/>
            <a:fld id="{2AB045F1-6340-4BD0-9561-BBBC331C01B9}" type="slidenum">
              <a:rPr/>
              <a:pPr lvl="0"/>
              <a:t>‹#›</a:t>
            </a:fld>
            <a:endParaRPr lang="el-GR"/>
          </a:p>
        </p:txBody>
      </p:sp>
    </p:spTree>
    <p:extLst>
      <p:ext uri="{BB962C8B-B14F-4D97-AF65-F5344CB8AC3E}">
        <p14:creationId xmlns:p14="http://schemas.microsoft.com/office/powerpoint/2010/main" val="149803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913" y="393700"/>
            <a:ext cx="8764587" cy="167798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10415588" y="393700"/>
            <a:ext cx="14892337" cy="84502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1331913" y="2071688"/>
            <a:ext cx="8764587" cy="6772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fld id="{5B2FF887-848C-4E89-A055-35ED92F300B8}" type="datetime1">
              <a:rPr lang="el-GR" smtClean="0"/>
              <a:pPr lvl="0"/>
              <a:t>29/3/2024</a:t>
            </a:fld>
            <a:endParaRPr lang="el-GR"/>
          </a:p>
        </p:txBody>
      </p:sp>
      <p:sp>
        <p:nvSpPr>
          <p:cNvPr id="6" name="Footer Placeholder 5"/>
          <p:cNvSpPr>
            <a:spLocks noGrp="1"/>
          </p:cNvSpPr>
          <p:nvPr>
            <p:ph type="ftr" sz="quarter" idx="11"/>
          </p:nvPr>
        </p:nvSpPr>
        <p:spPr/>
        <p:txBody>
          <a:bodyPr/>
          <a:lstStyle/>
          <a:p>
            <a:pPr lvl="0"/>
            <a:endParaRPr lang="el-GR"/>
          </a:p>
        </p:txBody>
      </p:sp>
      <p:sp>
        <p:nvSpPr>
          <p:cNvPr id="7" name="Slide Number Placeholder 6"/>
          <p:cNvSpPr>
            <a:spLocks noGrp="1"/>
          </p:cNvSpPr>
          <p:nvPr>
            <p:ph type="sldNum" sz="quarter" idx="12"/>
          </p:nvPr>
        </p:nvSpPr>
        <p:spPr/>
        <p:txBody>
          <a:bodyPr/>
          <a:lstStyle/>
          <a:p>
            <a:pPr lvl="0"/>
            <a:fld id="{9807297F-2FF9-44FA-8018-0E189EFBF8A3}" type="slidenum">
              <a:rPr/>
              <a:pPr lvl="0"/>
              <a:t>‹#›</a:t>
            </a:fld>
            <a:endParaRPr lang="el-GR"/>
          </a:p>
        </p:txBody>
      </p:sp>
    </p:spTree>
    <p:extLst>
      <p:ext uri="{BB962C8B-B14F-4D97-AF65-F5344CB8AC3E}">
        <p14:creationId xmlns:p14="http://schemas.microsoft.com/office/powerpoint/2010/main" val="2771608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1288" y="6929438"/>
            <a:ext cx="15984537" cy="819150"/>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5221288" y="884238"/>
            <a:ext cx="15984537" cy="5940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5221288" y="7748588"/>
            <a:ext cx="15984537" cy="1160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fld id="{7BB3DAB7-2DC1-4AD0-9BB0-D65883CA9D68}" type="datetime1">
              <a:rPr lang="el-GR" smtClean="0"/>
              <a:pPr lvl="0"/>
              <a:t>29/3/2024</a:t>
            </a:fld>
            <a:endParaRPr lang="el-GR"/>
          </a:p>
        </p:txBody>
      </p:sp>
      <p:sp>
        <p:nvSpPr>
          <p:cNvPr id="6" name="Footer Placeholder 5"/>
          <p:cNvSpPr>
            <a:spLocks noGrp="1"/>
          </p:cNvSpPr>
          <p:nvPr>
            <p:ph type="ftr" sz="quarter" idx="11"/>
          </p:nvPr>
        </p:nvSpPr>
        <p:spPr/>
        <p:txBody>
          <a:bodyPr/>
          <a:lstStyle/>
          <a:p>
            <a:pPr lvl="0"/>
            <a:endParaRPr lang="el-GR"/>
          </a:p>
        </p:txBody>
      </p:sp>
      <p:sp>
        <p:nvSpPr>
          <p:cNvPr id="7" name="Slide Number Placeholder 6"/>
          <p:cNvSpPr>
            <a:spLocks noGrp="1"/>
          </p:cNvSpPr>
          <p:nvPr>
            <p:ph type="sldNum" sz="quarter" idx="12"/>
          </p:nvPr>
        </p:nvSpPr>
        <p:spPr/>
        <p:txBody>
          <a:bodyPr/>
          <a:lstStyle/>
          <a:p>
            <a:pPr lvl="0"/>
            <a:fld id="{53658323-E77E-431F-81FF-A69E1EF34509}" type="slidenum">
              <a:rPr/>
              <a:pPr lvl="0"/>
              <a:t>‹#›</a:t>
            </a:fld>
            <a:endParaRPr lang="el-GR"/>
          </a:p>
        </p:txBody>
      </p:sp>
    </p:spTree>
    <p:extLst>
      <p:ext uri="{BB962C8B-B14F-4D97-AF65-F5344CB8AC3E}">
        <p14:creationId xmlns:p14="http://schemas.microsoft.com/office/powerpoint/2010/main" val="3382267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3330000" y="1620000"/>
            <a:ext cx="19979640" cy="3446280"/>
          </a:xfrm>
          <a:prstGeom prst="rect">
            <a:avLst/>
          </a:prstGeom>
          <a:noFill/>
          <a:ln>
            <a:noFill/>
          </a:ln>
        </p:spPr>
        <p:txBody>
          <a:bodyPr vert="horz" wrap="square" lIns="90000" tIns="45000" rIns="90000" bIns="45000" anchor="b" anchorCtr="1"/>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fr-FR"/>
              <a:t>Κάντε κλικ εδώ για την επεξεργασία της μορφής του κειμένου του τίτλουModifiez le style du titre</a:t>
            </a:r>
          </a:p>
        </p:txBody>
      </p:sp>
      <p:sp>
        <p:nvSpPr>
          <p:cNvPr id="3" name="Date Placeholder 3"/>
          <p:cNvSpPr txBox="1">
            <a:spLocks noGrp="1"/>
          </p:cNvSpPr>
          <p:nvPr>
            <p:ph type="dt" sz="half" idx="2"/>
          </p:nvPr>
        </p:nvSpPr>
        <p:spPr>
          <a:xfrm>
            <a:off x="1831320" y="9175679"/>
            <a:ext cx="5993640" cy="526680"/>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el-GR" sz="1800" b="0" i="0" u="none" strike="noStrike" kern="1200" spc="0">
                <a:solidFill>
                  <a:srgbClr val="000000"/>
                </a:solidFill>
                <a:latin typeface="Calibri" pitchFamily="18"/>
                <a:ea typeface="Arial" pitchFamily="2"/>
                <a:cs typeface="Tahoma" pitchFamily="2"/>
              </a:defRPr>
            </a:lvl1pPr>
          </a:lstStyle>
          <a:p>
            <a:pPr lvl="0"/>
            <a:fld id="{E0D7FB6C-953D-4FF6-99A3-EEE07FB0C174}" type="datetime1">
              <a:rPr lang="el-GR" smtClean="0"/>
              <a:pPr lvl="0"/>
              <a:t>29/3/2024</a:t>
            </a:fld>
            <a:endParaRPr lang="el-GR"/>
          </a:p>
        </p:txBody>
      </p:sp>
      <p:sp>
        <p:nvSpPr>
          <p:cNvPr id="4" name="Footer Placeholder 4"/>
          <p:cNvSpPr txBox="1">
            <a:spLocks noGrp="1"/>
          </p:cNvSpPr>
          <p:nvPr>
            <p:ph type="ftr" sz="quarter" idx="3"/>
          </p:nvPr>
        </p:nvSpPr>
        <p:spPr>
          <a:xfrm>
            <a:off x="8824320" y="9175679"/>
            <a:ext cx="8990640" cy="526680"/>
          </a:xfrm>
          <a:prstGeom prst="rect">
            <a:avLst/>
          </a:prstGeom>
          <a:noFill/>
          <a:ln>
            <a:noFill/>
          </a:ln>
        </p:spPr>
        <p:txBody>
          <a:bodyPr wrap="square" lIns="90000" tIns="45000" rIns="90000" bIns="45000" anchor="t" anchorCtr="0"/>
          <a:lstStyle>
            <a:lvl1pPr lvl="0" rtl="0" hangingPunct="0">
              <a:buNone/>
              <a:tabLst/>
              <a:defRPr lang="el-GR" sz="2400" kern="1200">
                <a:latin typeface="Times New Roman" pitchFamily="18"/>
                <a:ea typeface="Arial" pitchFamily="2"/>
                <a:cs typeface="Tahoma" pitchFamily="2"/>
              </a:defRPr>
            </a:lvl1pPr>
          </a:lstStyle>
          <a:p>
            <a:pPr lvl="0"/>
            <a:endParaRPr lang="el-GR"/>
          </a:p>
        </p:txBody>
      </p:sp>
      <p:sp>
        <p:nvSpPr>
          <p:cNvPr id="5" name="Slide Number Placeholder 5"/>
          <p:cNvSpPr txBox="1">
            <a:spLocks noGrp="1"/>
          </p:cNvSpPr>
          <p:nvPr>
            <p:ph type="sldNum" sz="quarter" idx="4"/>
          </p:nvPr>
        </p:nvSpPr>
        <p:spPr>
          <a:xfrm>
            <a:off x="18814320" y="9175679"/>
            <a:ext cx="5993640" cy="526680"/>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el-GR" sz="1800" b="0" i="0" u="none" strike="noStrike" kern="1200" spc="0">
                <a:solidFill>
                  <a:srgbClr val="000000"/>
                </a:solidFill>
                <a:latin typeface="Calibri" pitchFamily="18"/>
                <a:ea typeface="Arial" pitchFamily="2"/>
                <a:cs typeface="Tahoma" pitchFamily="2"/>
              </a:defRPr>
            </a:lvl1pPr>
          </a:lstStyle>
          <a:p>
            <a:pPr lvl="0"/>
            <a:fld id="{D82BCB21-E4F7-498F-AC8C-83389195670C}" type="slidenum">
              <a:rPr/>
              <a:pPr lvl="0"/>
              <a:t>‹#›</a:t>
            </a:fld>
            <a:endParaRPr lang="el-GR"/>
          </a:p>
        </p:txBody>
      </p:sp>
      <p:sp>
        <p:nvSpPr>
          <p:cNvPr id="6" name="Text Placeholder 5"/>
          <p:cNvSpPr txBox="1">
            <a:spLocks noGrp="1"/>
          </p:cNvSpPr>
          <p:nvPr>
            <p:ph type="body" idx="1"/>
          </p:nvPr>
        </p:nvSpPr>
        <p:spPr>
          <a:xfrm>
            <a:off x="1332000" y="2316240"/>
            <a:ext cx="23975640" cy="6533280"/>
          </a:xfrm>
          <a:prstGeom prst="rect">
            <a:avLst/>
          </a:prstGeom>
          <a:noFill/>
          <a:ln>
            <a:noFill/>
          </a:ln>
        </p:spPr>
        <p:txBody>
          <a:bodyPr vert="horz"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marL="0" marR="0" lvl="0" indent="0" algn="l" rtl="0" hangingPunct="1">
        <a:lnSpc>
          <a:spcPct val="90000"/>
        </a:lnSpc>
        <a:spcBef>
          <a:spcPts val="0"/>
        </a:spcBef>
        <a:spcAft>
          <a:spcPts val="0"/>
        </a:spcAft>
        <a:buNone/>
        <a:tabLst/>
        <a:defRPr lang="fr-FR" sz="8660" b="0" i="0" u="none" strike="noStrike" kern="1200" spc="0">
          <a:ln>
            <a:noFill/>
          </a:ln>
          <a:solidFill>
            <a:srgbClr val="000000"/>
          </a:solidFill>
          <a:latin typeface="Calibri Light" pitchFamily="18"/>
          <a:ea typeface="Microsoft YaHei" pitchFamily="2"/>
          <a:cs typeface="Lucida Sans" pitchFamily="2"/>
        </a:defRPr>
      </a:lvl1pPr>
    </p:titleStyle>
    <p:bodyStyle>
      <a:lvl1pPr marL="0" marR="0" indent="0" algn="l" rtl="0" hangingPunct="1">
        <a:lnSpc>
          <a:spcPct val="90000"/>
        </a:lnSpc>
        <a:spcBef>
          <a:spcPts val="0"/>
        </a:spcBef>
        <a:spcAft>
          <a:spcPts val="1417"/>
        </a:spcAft>
        <a:tabLst/>
        <a:defRPr lang="fr-FR" sz="4040" b="0" i="0" u="none" strike="noStrike" kern="1200" spc="0">
          <a:ln>
            <a:noFill/>
          </a:ln>
          <a:solidFill>
            <a:srgbClr val="000000"/>
          </a:solidFill>
          <a:latin typeface="Calibri" pitchFamily="18"/>
          <a:ea typeface="Microsoft YaHei"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831320" y="527040"/>
            <a:ext cx="22976640" cy="1913039"/>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fr-FR"/>
              <a:t>Κάντε κλικ εδώ για την επεξεργασία της μορφής του κειμένου του τίτλουModifiez le style du titre</a:t>
            </a:r>
          </a:p>
        </p:txBody>
      </p:sp>
      <p:sp>
        <p:nvSpPr>
          <p:cNvPr id="3" name="Content Placeholder 2"/>
          <p:cNvSpPr txBox="1">
            <a:spLocks noGrp="1"/>
          </p:cNvSpPr>
          <p:nvPr>
            <p:ph type="body" idx="1"/>
          </p:nvPr>
        </p:nvSpPr>
        <p:spPr>
          <a:xfrm>
            <a:off x="1831320" y="2635200"/>
            <a:ext cx="11321640" cy="6280920"/>
          </a:xfrm>
          <a:prstGeom prst="rect">
            <a:avLst/>
          </a:prstGeom>
          <a:noFill/>
          <a:ln>
            <a:noFill/>
          </a:ln>
        </p:spPr>
        <p:txBody>
          <a:bodyPr vert="horz" wrap="square" lIns="90000" tIns="45000" rIns="90000" bIns="45000" anchor="t"/>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r>
              <a:rPr lang="el-GR"/>
              <a:t>Κάντε κλικ εδώ για την επεξεργασία της μορφής των κειμένων διάρθρωσης</a:t>
            </a:r>
          </a:p>
          <a:p>
            <a:pPr lvl="1"/>
            <a:r>
              <a:rPr lang="el-GR"/>
              <a:t>Δεύτερο επίπεδο διάρθρωσης</a:t>
            </a:r>
          </a:p>
          <a:p>
            <a:pPr lvl="2"/>
            <a:r>
              <a:rPr lang="el-GR"/>
              <a:t>Τρίτο επίπεδο διάρθρωσης</a:t>
            </a:r>
          </a:p>
          <a:p>
            <a:pPr lvl="3"/>
            <a:r>
              <a:rPr lang="el-GR"/>
              <a:t>Τέταρτο επίπεδο διάρθρωσης</a:t>
            </a:r>
          </a:p>
          <a:p>
            <a:pPr lvl="4"/>
            <a:r>
              <a:rPr lang="el-GR"/>
              <a:t>Πέμπτο επίπεδο διάρθρωσης</a:t>
            </a:r>
          </a:p>
          <a:p>
            <a:pPr lvl="5"/>
            <a:r>
              <a:rPr lang="el-GR"/>
              <a:t>Έκτο επίπεδο διάρθρωσης</a:t>
            </a:r>
          </a:p>
          <a:p>
            <a:pPr lvl="6"/>
            <a:r>
              <a:rPr lang="el-GR"/>
              <a:t>Έβδομο επίπεδο διάρθρωσης</a:t>
            </a:r>
          </a:p>
          <a:p>
            <a:pPr lvl="7"/>
            <a:r>
              <a:rPr lang="el-GR"/>
              <a:t>Όγδοο επίπεδο διάρθρωσης</a:t>
            </a:r>
          </a:p>
          <a:p>
            <a:pPr lvl="0"/>
            <a:r>
              <a:rPr lang="el-GR"/>
              <a:t>Ένατο επίπεδο διάρθρωσηςModifier les styles du texte du masque</a:t>
            </a:r>
          </a:p>
          <a:p>
            <a:pPr lvl="1"/>
            <a:r>
              <a:rPr lang="el-GR"/>
              <a:t>Deuxième niveau</a:t>
            </a:r>
          </a:p>
          <a:p>
            <a:pPr lvl="2"/>
            <a:r>
              <a:rPr lang="el-GR"/>
              <a:t>Troisième niveau</a:t>
            </a:r>
          </a:p>
          <a:p>
            <a:pPr lvl="3"/>
            <a:r>
              <a:rPr lang="el-GR"/>
              <a:t>Quatrième niveau</a:t>
            </a:r>
          </a:p>
          <a:p>
            <a:pPr lvl="4"/>
            <a:r>
              <a:rPr lang="el-GR"/>
              <a:t>Cinquième niveau</a:t>
            </a:r>
          </a:p>
        </p:txBody>
      </p:sp>
      <p:sp>
        <p:nvSpPr>
          <p:cNvPr id="4" name="Content Placeholder 3"/>
          <p:cNvSpPr txBox="1">
            <a:spLocks noGrp="1"/>
          </p:cNvSpPr>
          <p:nvPr>
            <p:ph type="body" sz="quarter" idx="4294967295"/>
          </p:nvPr>
        </p:nvSpPr>
        <p:spPr>
          <a:xfrm>
            <a:off x="13486320" y="2635200"/>
            <a:ext cx="11321640" cy="6280920"/>
          </a:xfrm>
          <a:prstGeom prst="rect">
            <a:avLst/>
          </a:prstGeom>
          <a:noFill/>
          <a:ln>
            <a:noFill/>
          </a:ln>
        </p:spPr>
        <p:txBody>
          <a:bodyPr vert="horz" wrap="square" lIns="90000" tIns="45000" rIns="90000" bIns="45000" anchor="t"/>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r>
              <a:rPr lang="el-GR"/>
              <a:t>Κάντε κλικ εδώ για την επεξεργασία της μορφής των κειμένων διάρθρωσης</a:t>
            </a:r>
          </a:p>
          <a:p>
            <a:pPr lvl="1"/>
            <a:r>
              <a:rPr lang="el-GR"/>
              <a:t>Δεύτερο επίπεδο διάρθρωσης</a:t>
            </a:r>
          </a:p>
          <a:p>
            <a:pPr lvl="2"/>
            <a:r>
              <a:rPr lang="el-GR"/>
              <a:t>Τρίτο επίπεδο διάρθρωσης</a:t>
            </a:r>
          </a:p>
          <a:p>
            <a:pPr lvl="3"/>
            <a:r>
              <a:rPr lang="el-GR"/>
              <a:t>Τέταρτο επίπεδο διάρθρωσης</a:t>
            </a:r>
          </a:p>
          <a:p>
            <a:pPr lvl="4"/>
            <a:r>
              <a:rPr lang="el-GR"/>
              <a:t>Πέμπτο επίπεδο διάρθρωσης</a:t>
            </a:r>
          </a:p>
          <a:p>
            <a:pPr lvl="5"/>
            <a:r>
              <a:rPr lang="el-GR"/>
              <a:t>Έκτο επίπεδο διάρθρωσης</a:t>
            </a:r>
          </a:p>
          <a:p>
            <a:pPr lvl="6"/>
            <a:r>
              <a:rPr lang="el-GR"/>
              <a:t>Έβδομο επίπεδο διάρθρωσης</a:t>
            </a:r>
          </a:p>
          <a:p>
            <a:pPr lvl="7"/>
            <a:r>
              <a:rPr lang="el-GR"/>
              <a:t>Όγδοο επίπεδο διάρθρωσης</a:t>
            </a:r>
          </a:p>
          <a:p>
            <a:pPr lvl="0"/>
            <a:r>
              <a:rPr lang="el-GR"/>
              <a:t>Ένατο επίπεδο διάρθρωσηςModifier les styles du texte du masque</a:t>
            </a:r>
          </a:p>
          <a:p>
            <a:pPr lvl="1"/>
            <a:r>
              <a:rPr lang="el-GR"/>
              <a:t>Deuxième niveau</a:t>
            </a:r>
          </a:p>
          <a:p>
            <a:pPr lvl="2"/>
            <a:r>
              <a:rPr lang="el-GR"/>
              <a:t>Troisième niveau</a:t>
            </a:r>
          </a:p>
          <a:p>
            <a:pPr lvl="3"/>
            <a:r>
              <a:rPr lang="el-GR"/>
              <a:t>Quatrième niveau</a:t>
            </a:r>
          </a:p>
          <a:p>
            <a:pPr lvl="4"/>
            <a:r>
              <a:rPr lang="el-GR"/>
              <a:t>Cinquième niveau</a:t>
            </a:r>
          </a:p>
        </p:txBody>
      </p:sp>
      <p:sp>
        <p:nvSpPr>
          <p:cNvPr id="5" name="Date Placeholder 4"/>
          <p:cNvSpPr txBox="1">
            <a:spLocks noGrp="1"/>
          </p:cNvSpPr>
          <p:nvPr>
            <p:ph type="dt" sz="half" idx="2"/>
          </p:nvPr>
        </p:nvSpPr>
        <p:spPr>
          <a:xfrm>
            <a:off x="1831320" y="9175679"/>
            <a:ext cx="5993640" cy="526680"/>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el-GR" sz="1800" b="0" i="0" u="none" strike="noStrike" kern="1200" spc="0">
                <a:solidFill>
                  <a:srgbClr val="000000"/>
                </a:solidFill>
                <a:latin typeface="Calibri" pitchFamily="18"/>
                <a:ea typeface="Arial" pitchFamily="2"/>
                <a:cs typeface="Tahoma" pitchFamily="2"/>
              </a:defRPr>
            </a:lvl1pPr>
          </a:lstStyle>
          <a:p>
            <a:pPr lvl="0"/>
            <a:fld id="{1E9D7371-2D88-4278-BED5-F45EC4E5CC73}" type="datetime1">
              <a:rPr lang="el-GR" smtClean="0"/>
              <a:pPr lvl="0"/>
              <a:t>29/3/2024</a:t>
            </a:fld>
            <a:endParaRPr lang="el-GR"/>
          </a:p>
        </p:txBody>
      </p:sp>
      <p:sp>
        <p:nvSpPr>
          <p:cNvPr id="6" name="Footer Placeholder 5"/>
          <p:cNvSpPr txBox="1">
            <a:spLocks noGrp="1"/>
          </p:cNvSpPr>
          <p:nvPr>
            <p:ph type="ftr" sz="quarter" idx="3"/>
          </p:nvPr>
        </p:nvSpPr>
        <p:spPr>
          <a:xfrm>
            <a:off x="8824320" y="9175679"/>
            <a:ext cx="8990640" cy="526680"/>
          </a:xfrm>
          <a:prstGeom prst="rect">
            <a:avLst/>
          </a:prstGeom>
          <a:noFill/>
          <a:ln>
            <a:noFill/>
          </a:ln>
        </p:spPr>
        <p:txBody>
          <a:bodyPr wrap="square" lIns="90000" tIns="45000" rIns="90000" bIns="45000" anchor="t" anchorCtr="0"/>
          <a:lstStyle>
            <a:lvl1pPr lvl="0" rtl="0" hangingPunct="0">
              <a:buNone/>
              <a:tabLst/>
              <a:defRPr lang="el-GR" sz="2400" kern="1200">
                <a:latin typeface="Times New Roman" pitchFamily="18"/>
                <a:ea typeface="Arial" pitchFamily="2"/>
                <a:cs typeface="Tahoma" pitchFamily="2"/>
              </a:defRPr>
            </a:lvl1pPr>
          </a:lstStyle>
          <a:p>
            <a:pPr lvl="0"/>
            <a:endParaRPr lang="el-GR"/>
          </a:p>
        </p:txBody>
      </p:sp>
      <p:sp>
        <p:nvSpPr>
          <p:cNvPr id="7" name="Slide Number Placeholder 6"/>
          <p:cNvSpPr txBox="1">
            <a:spLocks noGrp="1"/>
          </p:cNvSpPr>
          <p:nvPr>
            <p:ph type="sldNum" sz="quarter" idx="4"/>
          </p:nvPr>
        </p:nvSpPr>
        <p:spPr>
          <a:xfrm>
            <a:off x="18814320" y="9175679"/>
            <a:ext cx="5993640" cy="526680"/>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el-GR" sz="1800" b="0" i="0" u="none" strike="noStrike" kern="1200" spc="0">
                <a:solidFill>
                  <a:srgbClr val="000000"/>
                </a:solidFill>
                <a:latin typeface="Calibri" pitchFamily="18"/>
                <a:ea typeface="Arial" pitchFamily="2"/>
                <a:cs typeface="Tahoma" pitchFamily="2"/>
              </a:defRPr>
            </a:lvl1pPr>
          </a:lstStyle>
          <a:p>
            <a:pPr lvl="0"/>
            <a:fld id="{F30EEBD9-C1C0-4DD9-B027-F41E3A6A1284}" type="slidenum">
              <a:rPr/>
              <a:pPr lvl="0"/>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marL="0" marR="0" lvl="0" indent="0" algn="l" rtl="0" hangingPunct="1">
        <a:lnSpc>
          <a:spcPct val="90000"/>
        </a:lnSpc>
        <a:spcBef>
          <a:spcPts val="0"/>
        </a:spcBef>
        <a:spcAft>
          <a:spcPts val="0"/>
        </a:spcAft>
        <a:buNone/>
        <a:tabLst/>
        <a:defRPr lang="fr-FR" sz="6350" b="0" i="0" u="none" strike="noStrike" kern="1200" spc="0">
          <a:ln>
            <a:noFill/>
          </a:ln>
          <a:solidFill>
            <a:srgbClr val="000000"/>
          </a:solidFill>
          <a:latin typeface="Calibri Light" pitchFamily="18"/>
          <a:ea typeface="Microsoft YaHei" pitchFamily="2"/>
          <a:cs typeface="Lucida Sans" pitchFamily="2"/>
        </a:defRPr>
      </a:lvl1pPr>
    </p:titleStyle>
    <p:bodyStyle>
      <a:lvl1pPr lvl="0">
        <a:buSzPct val="45000"/>
        <a:buFont typeface="StarSymbol"/>
        <a:buChar char="●"/>
        <a:tabLst/>
        <a:defRPr lang="el-GR" sz="4040" b="0" i="0" u="none" strike="noStrike" spc="0">
          <a:solidFill>
            <a:srgbClr val="000000"/>
          </a:solidFill>
          <a:latin typeface="Calibri" pitchFamily="18"/>
        </a:defRPr>
      </a:lvl1pPr>
      <a:lvl2pPr lvl="1">
        <a:buSzPct val="75000"/>
        <a:buFont typeface="StarSymbol"/>
        <a:buChar char="–"/>
        <a:tabLst/>
        <a:defRPr lang="el-GR" sz="4040" b="0" i="0" u="none" strike="noStrike" spc="0">
          <a:solidFill>
            <a:srgbClr val="000000"/>
          </a:solidFill>
          <a:latin typeface="Calibri" pitchFamily="18"/>
        </a:defRPr>
      </a:lvl2pPr>
      <a:lvl3pPr lvl="2">
        <a:buSzPct val="45000"/>
        <a:buFont typeface="StarSymbol"/>
        <a:buChar char="●"/>
        <a:tabLst/>
        <a:defRPr lang="el-GR" sz="4040" b="0" i="0" u="none" strike="noStrike" spc="0">
          <a:solidFill>
            <a:srgbClr val="000000"/>
          </a:solidFill>
          <a:latin typeface="Calibri" pitchFamily="18"/>
        </a:defRPr>
      </a:lvl3pPr>
      <a:lvl4pPr lvl="3">
        <a:buSzPct val="75000"/>
        <a:buFont typeface="StarSymbol"/>
        <a:buChar char="–"/>
        <a:tabLst/>
        <a:defRPr lang="el-GR" sz="4040" b="0" i="0" u="none" strike="noStrike" spc="0">
          <a:solidFill>
            <a:srgbClr val="000000"/>
          </a:solidFill>
          <a:latin typeface="Calibri" pitchFamily="18"/>
        </a:defRPr>
      </a:lvl4pPr>
      <a:lvl5pPr lvl="4">
        <a:buSzPct val="45000"/>
        <a:buFont typeface="StarSymbol"/>
        <a:buChar char="●"/>
        <a:tabLst/>
        <a:defRPr lang="el-GR" sz="4040" b="0" i="0" u="none" strike="noStrike" spc="0">
          <a:solidFill>
            <a:srgbClr val="000000"/>
          </a:solidFill>
          <a:latin typeface="Calibri" pitchFamily="18"/>
        </a:defRPr>
      </a:lvl5pPr>
      <a:lvl6pPr lvl="5">
        <a:buSzPct val="45000"/>
        <a:buFont typeface="StarSymbol"/>
        <a:buChar char="●"/>
        <a:tabLst/>
        <a:defRPr lang="el-GR" sz="4040" b="0" i="0" u="none" strike="noStrike" spc="0">
          <a:solidFill>
            <a:srgbClr val="000000"/>
          </a:solidFill>
          <a:latin typeface="Calibri" pitchFamily="18"/>
        </a:defRPr>
      </a:lvl6pPr>
      <a:lvl7pPr lvl="6">
        <a:buSzPct val="45000"/>
        <a:buFont typeface="StarSymbol"/>
        <a:buChar char="●"/>
        <a:tabLst/>
        <a:defRPr lang="el-GR" sz="4040" b="0" i="0" u="none" strike="noStrike" spc="0">
          <a:solidFill>
            <a:srgbClr val="000000"/>
          </a:solidFill>
          <a:latin typeface="Calibri" pitchFamily="18"/>
        </a:defRPr>
      </a:lvl7pPr>
      <a:lvl8pPr lvl="7">
        <a:buSzPct val="45000"/>
        <a:buFont typeface="StarSymbol"/>
        <a:buChar char="●"/>
        <a:tabLst/>
        <a:defRPr lang="el-GR" sz="4040" b="0" i="0" u="none" strike="noStrike" spc="0">
          <a:solidFill>
            <a:srgbClr val="000000"/>
          </a:solidFill>
          <a:latin typeface="Calibri" pitchFamily="18"/>
        </a:defRPr>
      </a:lvl8pPr>
      <a:lvl9pPr marL="0" marR="0" lvl="0" indent="0" algn="l" rtl="0" hangingPunct="1">
        <a:lnSpc>
          <a:spcPct val="90000"/>
        </a:lnSpc>
        <a:spcBef>
          <a:spcPts val="1446"/>
        </a:spcBef>
        <a:spcAft>
          <a:spcPts val="0"/>
        </a:spcAft>
        <a:buSzPct val="100000"/>
        <a:buFont typeface="Arial" pitchFamily="32"/>
        <a:buChar char="•"/>
        <a:tabLst/>
        <a:defRPr lang="el-GR" sz="404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NULL"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4.mp3"/><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audio" Target="file:///F:\&#922;mishibai\&#956;&#959;&#965;&#963;&#953;&#954;&#942;%20&#941;&#957;&#948;&#965;&#963;&#951;\Jvke-Golden-Hour-Instrumental-Prod.-By-Zac-Lawson-JVKE.mp3" TargetMode="External"/><Relationship Id="rId6" Type="http://schemas.openxmlformats.org/officeDocument/2006/relationships/image" Target="../media/image11.jpeg"/><Relationship Id="rId5" Type="http://schemas.openxmlformats.org/officeDocument/2006/relationships/notesSlide" Target="../notesSlides/notesSlide6.xml"/><Relationship Id="rId4" Type="http://schemas.openxmlformats.org/officeDocument/2006/relationships/slideLayout" Target="../slideLayouts/slideLayout18.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3330000" y="3346919"/>
            <a:ext cx="19979640" cy="1719360"/>
          </a:xfrm>
        </p:spPr>
        <p:txBody>
          <a:bodyPr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r-FR" sz="8800" b="1"/>
              <a:t>ΔΙΑΓΩΝΙΣΜΟΣ ΠΟΛΥΓΛΩΣΣΟ 2023-2024</a:t>
            </a:r>
          </a:p>
        </p:txBody>
      </p:sp>
      <p:sp>
        <p:nvSpPr>
          <p:cNvPr id="3" name="Sous-titre 2"/>
          <p:cNvSpPr txBox="1">
            <a:spLocks noGrp="1"/>
          </p:cNvSpPr>
          <p:nvPr>
            <p:ph type="subTitle" idx="4294967295"/>
          </p:nvPr>
        </p:nvSpPr>
        <p:spPr>
          <a:xfrm>
            <a:off x="3330000" y="5193000"/>
            <a:ext cx="19979640" cy="5085417"/>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spcAft>
                <a:spcPts val="0"/>
              </a:spcAft>
              <a:buNone/>
            </a:pPr>
            <a:r>
              <a:rPr lang="el-GR" sz="5400" b="1" dirty="0">
                <a:latin typeface="Calibri Light" pitchFamily="18"/>
              </a:rPr>
              <a:t>ΚΑΤΙ ΧΑΝΕΙΣ, ΚΑΤΙ ΒΡΙΣΚΕΙΣ!</a:t>
            </a:r>
          </a:p>
          <a:p>
            <a:pPr marL="0" lvl="0" indent="0">
              <a:spcAft>
                <a:spcPts val="0"/>
              </a:spcAft>
              <a:buNone/>
            </a:pPr>
            <a:r>
              <a:rPr lang="el-GR" sz="5400" b="1" dirty="0" smtClean="0">
                <a:latin typeface="Calibri Light" pitchFamily="18"/>
              </a:rPr>
              <a:t>Κατηγορία</a:t>
            </a:r>
            <a:r>
              <a:rPr lang="en-US" sz="5400" b="1" dirty="0" smtClean="0">
                <a:latin typeface="Calibri Light" pitchFamily="18"/>
              </a:rPr>
              <a:t> </a:t>
            </a:r>
            <a:r>
              <a:rPr lang="el-GR" sz="5400" b="1" dirty="0" smtClean="0">
                <a:latin typeface="Calibri Light" pitchFamily="18"/>
              </a:rPr>
              <a:t>9-12</a:t>
            </a:r>
            <a:endParaRPr lang="el-GR" sz="5400" b="1" dirty="0">
              <a:latin typeface="Calibri Light" pitchFamily="18"/>
            </a:endParaRPr>
          </a:p>
          <a:p>
            <a:pPr marL="0" lvl="0" indent="0">
              <a:spcAft>
                <a:spcPts val="0"/>
              </a:spcAft>
              <a:buNone/>
            </a:pPr>
            <a:r>
              <a:rPr lang="el-GR" sz="5400" b="1" dirty="0">
                <a:latin typeface="Calibri Light" pitchFamily="18"/>
              </a:rPr>
              <a:t>Σχολείο: 7ο Δημοτικό Σχολείο Χίου «Γιώργης Κρόκος»</a:t>
            </a:r>
          </a:p>
          <a:p>
            <a:pPr marL="0" lvl="0" indent="0">
              <a:spcAft>
                <a:spcPts val="0"/>
              </a:spcAft>
              <a:buNone/>
            </a:pPr>
            <a:r>
              <a:rPr lang="el-GR" sz="5400" b="1" dirty="0">
                <a:latin typeface="Calibri Light" pitchFamily="18"/>
              </a:rPr>
              <a:t>Εκπαιδευτικοί :  Μαρία Βλάση ΠΕ06, Καλλιόπη Σαχτούρη ΠΕ05, Μαρία </a:t>
            </a:r>
            <a:r>
              <a:rPr lang="el-GR" sz="5400" b="1" dirty="0" err="1">
                <a:latin typeface="Calibri Light" pitchFamily="18"/>
              </a:rPr>
              <a:t>Καβαλιέρη</a:t>
            </a:r>
            <a:r>
              <a:rPr lang="el-GR" sz="5400" b="1" dirty="0">
                <a:latin typeface="Calibri Light" pitchFamily="18"/>
              </a:rPr>
              <a:t> ΠΕ08</a:t>
            </a:r>
          </a:p>
          <a:p>
            <a:pPr marL="0" lvl="0" indent="0">
              <a:spcAft>
                <a:spcPts val="0"/>
              </a:spcAft>
              <a:buNone/>
            </a:pPr>
            <a:r>
              <a:rPr lang="el-GR" sz="5400" b="1" dirty="0">
                <a:latin typeface="Calibri Light" pitchFamily="18"/>
              </a:rPr>
              <a:t>Μαθητές: ΣΤ1</a:t>
            </a:r>
          </a:p>
        </p:txBody>
      </p:sp>
      <p:pic>
        <p:nvPicPr>
          <p:cNvPr id="4" name="Εικόνα 3"/>
          <p:cNvPicPr>
            <a:picLocks noChangeAspect="1"/>
          </p:cNvPicPr>
          <p:nvPr/>
        </p:nvPicPr>
        <p:blipFill>
          <a:blip r:embed="rId3" cstate="print">
            <a:lum/>
            <a:alphaModFix/>
          </a:blip>
          <a:srcRect/>
          <a:stretch>
            <a:fillRect/>
          </a:stretch>
        </p:blipFill>
        <p:spPr>
          <a:xfrm>
            <a:off x="7300799" y="1381889"/>
            <a:ext cx="7168680" cy="2140920"/>
          </a:xfrm>
          <a:prstGeom prst="rect">
            <a:avLst/>
          </a:prstGeom>
          <a:noFill/>
          <a:ln>
            <a:noFill/>
          </a:ln>
        </p:spPr>
      </p:pic>
      <p:pic>
        <p:nvPicPr>
          <p:cNvPr id="5" name="Εικόνα 1"/>
          <p:cNvPicPr>
            <a:picLocks noChangeAspect="1"/>
          </p:cNvPicPr>
          <p:nvPr/>
        </p:nvPicPr>
        <p:blipFill>
          <a:blip r:embed="rId4" cstate="print">
            <a:lum/>
            <a:alphaModFix/>
          </a:blip>
          <a:srcRect/>
          <a:stretch>
            <a:fillRect/>
          </a:stretch>
        </p:blipFill>
        <p:spPr>
          <a:xfrm>
            <a:off x="15243120" y="1925489"/>
            <a:ext cx="3196800" cy="1053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2287" y="0"/>
            <a:ext cx="13319418" cy="9899650"/>
          </a:xfrm>
        </p:spPr>
      </p:pic>
      <p:sp>
        <p:nvSpPr>
          <p:cNvPr id="5" name="Content Placeholder 4"/>
          <p:cNvSpPr>
            <a:spLocks noGrp="1"/>
          </p:cNvSpPr>
          <p:nvPr>
            <p:ph sz="half" idx="2"/>
          </p:nvPr>
        </p:nvSpPr>
        <p:spPr>
          <a:xfrm>
            <a:off x="13395325" y="1349425"/>
            <a:ext cx="11912600" cy="8208912"/>
          </a:xfrm>
        </p:spPr>
        <p:txBody>
          <a:bodyPr/>
          <a:lstStyle/>
          <a:p>
            <a:pPr lvl="0">
              <a:buNone/>
            </a:pPr>
            <a:r>
              <a:rPr lang="en-US" sz="3200" dirty="0" smtClean="0">
                <a:latin typeface="+mn-lt"/>
              </a:rPr>
              <a:t>   </a:t>
            </a:r>
            <a:r>
              <a:rPr lang="el-GR" sz="3200" dirty="0" smtClean="0">
                <a:latin typeface="+mn-lt"/>
              </a:rPr>
              <a:t> </a:t>
            </a:r>
            <a:r>
              <a:rPr lang="el-GR" sz="3200" dirty="0">
                <a:latin typeface="+mn-lt"/>
              </a:rPr>
              <a:t>Αποφάσισε να πάει στην Παναγία των Παρισίων. Διέσχισε την υπέροχη γέφυρα και σύντομα είδε μπροστά του τα δύο μεγάλα χαρακτηριστικά κωδωνοστάσια. Ρώτησε μερικούς ανθρώπους που θαύμαζαν τον ναό, αλλά μόνο ένας του απάντησε : «</a:t>
            </a:r>
            <a:r>
              <a:rPr lang="el-GR" sz="3200" dirty="0" err="1">
                <a:solidFill>
                  <a:srgbClr val="202124"/>
                </a:solidFill>
                <a:latin typeface="+mn-lt"/>
                <a:cs typeface="Times New Roman" pitchFamily="18"/>
              </a:rPr>
              <a:t>Ja</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ich</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habe</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einen</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Mann</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mit</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einem</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Rucksack</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wie</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deinem</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gesehen</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aber</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er</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ist</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vor</a:t>
            </a:r>
            <a:r>
              <a:rPr lang="el-GR" sz="3200" dirty="0">
                <a:solidFill>
                  <a:srgbClr val="202124"/>
                </a:solidFill>
                <a:latin typeface="+mn-lt"/>
                <a:cs typeface="Times New Roman" pitchFamily="18"/>
              </a:rPr>
              <a:t> 30 </a:t>
            </a:r>
            <a:r>
              <a:rPr lang="el-GR" sz="3200" dirty="0" err="1">
                <a:solidFill>
                  <a:srgbClr val="202124"/>
                </a:solidFill>
                <a:latin typeface="+mn-lt"/>
                <a:cs typeface="Times New Roman" pitchFamily="18"/>
              </a:rPr>
              <a:t>Minuten</a:t>
            </a:r>
            <a:r>
              <a:rPr lang="el-GR" sz="3200" dirty="0">
                <a:solidFill>
                  <a:srgbClr val="202124"/>
                </a:solidFill>
                <a:latin typeface="+mn-lt"/>
                <a:cs typeface="Times New Roman" pitchFamily="18"/>
              </a:rPr>
              <a:t> </a:t>
            </a:r>
            <a:r>
              <a:rPr lang="el-GR" sz="3200" dirty="0" err="1">
                <a:solidFill>
                  <a:srgbClr val="202124"/>
                </a:solidFill>
                <a:latin typeface="+mn-lt"/>
                <a:cs typeface="Times New Roman" pitchFamily="18"/>
              </a:rPr>
              <a:t>gegan</a:t>
            </a:r>
            <a:r>
              <a:rPr lang="el-GR" sz="3200" dirty="0">
                <a:solidFill>
                  <a:srgbClr val="202124"/>
                </a:solidFill>
                <a:latin typeface="+mn-lt"/>
                <a:cs typeface="Times New Roman" pitchFamily="18"/>
              </a:rPr>
              <a:t>.»*  Ωχ, τον είχε χάσει για λίγο!</a:t>
            </a:r>
          </a:p>
          <a:p>
            <a:pPr lvl="0">
              <a:buNone/>
            </a:pPr>
            <a:endParaRPr lang="el-GR" sz="3200" dirty="0" smtClean="0">
              <a:solidFill>
                <a:srgbClr val="202124"/>
              </a:solidFill>
              <a:latin typeface="+mn-lt"/>
              <a:cs typeface="Times New Roman" pitchFamily="18"/>
            </a:endParaRPr>
          </a:p>
          <a:p>
            <a:pPr lvl="0">
              <a:buNone/>
            </a:pPr>
            <a:endParaRPr lang="el-GR" sz="3200" dirty="0" smtClean="0">
              <a:solidFill>
                <a:srgbClr val="202124"/>
              </a:solidFill>
              <a:latin typeface="+mn-lt"/>
              <a:cs typeface="Times New Roman" pitchFamily="18"/>
            </a:endParaRPr>
          </a:p>
          <a:p>
            <a:pPr lvl="0">
              <a:buNone/>
            </a:pPr>
            <a:endParaRPr lang="el-GR" sz="3200" dirty="0" smtClean="0">
              <a:solidFill>
                <a:schemeClr val="tx2"/>
              </a:solidFill>
              <a:latin typeface="+mn-lt"/>
              <a:cs typeface="Times New Roman" pitchFamily="18"/>
            </a:endParaRPr>
          </a:p>
          <a:p>
            <a:pPr lvl="0">
              <a:buNone/>
            </a:pPr>
            <a:endParaRPr lang="el-GR" sz="3200" dirty="0" smtClean="0">
              <a:solidFill>
                <a:srgbClr val="202124"/>
              </a:solidFill>
              <a:latin typeface="+mn-lt"/>
              <a:cs typeface="Times New Roman" pitchFamily="18"/>
            </a:endParaRPr>
          </a:p>
          <a:p>
            <a:pPr lvl="0">
              <a:buNone/>
            </a:pPr>
            <a:endParaRPr lang="el-GR" sz="3200" dirty="0" smtClean="0">
              <a:solidFill>
                <a:srgbClr val="202124"/>
              </a:solidFill>
              <a:latin typeface="+mn-lt"/>
              <a:cs typeface="Times New Roman" pitchFamily="18"/>
            </a:endParaRPr>
          </a:p>
          <a:p>
            <a:pPr lvl="0">
              <a:buNone/>
            </a:pPr>
            <a:endParaRPr lang="el-GR" sz="3200" dirty="0">
              <a:solidFill>
                <a:srgbClr val="202124"/>
              </a:solidFill>
              <a:latin typeface="+mn-lt"/>
              <a:cs typeface="Times New Roman" pitchFamily="18"/>
            </a:endParaRPr>
          </a:p>
          <a:p>
            <a:pPr lvl="0">
              <a:buNone/>
            </a:pPr>
            <a:r>
              <a:rPr lang="en-US" sz="3200" dirty="0" smtClean="0">
                <a:solidFill>
                  <a:srgbClr val="202124"/>
                </a:solidFill>
                <a:latin typeface="+mn-lt"/>
                <a:cs typeface="Times New Roman" pitchFamily="18"/>
              </a:rPr>
              <a:t>   </a:t>
            </a:r>
            <a:r>
              <a:rPr lang="el-GR" sz="3200" dirty="0" smtClean="0">
                <a:solidFill>
                  <a:schemeClr val="tx2"/>
                </a:solidFill>
                <a:latin typeface="+mn-lt"/>
                <a:cs typeface="Times New Roman" pitchFamily="18"/>
              </a:rPr>
              <a:t>*</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Ya</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ih</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habe</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ainen</a:t>
            </a:r>
            <a:r>
              <a:rPr lang="en-US" sz="3200" dirty="0" smtClean="0">
                <a:solidFill>
                  <a:schemeClr val="tx2"/>
                </a:solidFill>
                <a:latin typeface="+mn-lt"/>
                <a:cs typeface="Times New Roman" pitchFamily="18"/>
              </a:rPr>
              <a:t> man </a:t>
            </a:r>
            <a:r>
              <a:rPr lang="en-US" sz="3200" dirty="0" err="1" smtClean="0">
                <a:solidFill>
                  <a:schemeClr val="tx2"/>
                </a:solidFill>
                <a:latin typeface="+mn-lt"/>
                <a:cs typeface="Times New Roman" pitchFamily="18"/>
              </a:rPr>
              <a:t>mit</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ainem</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ruksak</a:t>
            </a:r>
            <a:r>
              <a:rPr lang="en-US" sz="3200" dirty="0" smtClean="0">
                <a:solidFill>
                  <a:schemeClr val="tx2"/>
                </a:solidFill>
                <a:latin typeface="+mn-lt"/>
                <a:cs typeface="Times New Roman" pitchFamily="18"/>
              </a:rPr>
              <a:t> vie </a:t>
            </a:r>
            <a:r>
              <a:rPr lang="en-US" sz="3200" dirty="0" err="1" smtClean="0">
                <a:solidFill>
                  <a:schemeClr val="tx2"/>
                </a:solidFill>
                <a:latin typeface="+mn-lt"/>
                <a:cs typeface="Times New Roman" pitchFamily="18"/>
              </a:rPr>
              <a:t>dainem</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gesehen</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aber</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er</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ist</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vor</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draisih</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minuten</a:t>
            </a:r>
            <a:r>
              <a:rPr lang="en-US" sz="3200" dirty="0" smtClean="0">
                <a:solidFill>
                  <a:schemeClr val="tx2"/>
                </a:solidFill>
                <a:latin typeface="+mn-lt"/>
                <a:cs typeface="Times New Roman" pitchFamily="18"/>
              </a:rPr>
              <a:t> </a:t>
            </a:r>
            <a:r>
              <a:rPr lang="en-US" sz="3200" dirty="0" err="1" smtClean="0">
                <a:solidFill>
                  <a:schemeClr val="tx2"/>
                </a:solidFill>
                <a:latin typeface="+mn-lt"/>
                <a:cs typeface="Times New Roman" pitchFamily="18"/>
              </a:rPr>
              <a:t>gegan</a:t>
            </a:r>
            <a:r>
              <a:rPr lang="en-US" sz="3200" dirty="0" smtClean="0">
                <a:solidFill>
                  <a:schemeClr val="tx2"/>
                </a:solidFill>
                <a:latin typeface="+mn-lt"/>
                <a:cs typeface="Times New Roman" pitchFamily="18"/>
              </a:rPr>
              <a:t>.] = </a:t>
            </a:r>
            <a:r>
              <a:rPr lang="el-GR" sz="3200" dirty="0" smtClean="0">
                <a:solidFill>
                  <a:schemeClr val="tx2"/>
                </a:solidFill>
                <a:latin typeface="+mn-lt"/>
                <a:cs typeface="Times New Roman" pitchFamily="18"/>
              </a:rPr>
              <a:t>Ναι, είδα έναν άντρα με σακίδιο σαν το δικό σου, αλλά έφυγε πριν από 30 λεπτά. </a:t>
            </a:r>
            <a:endParaRPr lang="el-GR" sz="3200" dirty="0">
              <a:solidFill>
                <a:schemeClr val="tx2"/>
              </a:solidFill>
              <a:latin typeface="+mn-lt"/>
              <a:cs typeface="Times New Roman" pitchFamily="18"/>
            </a:endParaRPr>
          </a:p>
          <a:p>
            <a:endParaRPr lang="el-GR" dirty="0"/>
          </a:p>
        </p:txBody>
      </p:sp>
      <p:pic>
        <p:nvPicPr>
          <p:cNvPr id="2" name="Post Malone - Circles (Instrumen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3967991" y="916919"/>
            <a:ext cx="10943640" cy="8497401"/>
          </a:xfrm>
        </p:spPr>
        <p:txBody>
          <a:bodyPr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buNone/>
            </a:pPr>
            <a:r>
              <a:rPr lang="en-US" sz="3200" dirty="0">
                <a:latin typeface="" pitchFamily="18"/>
              </a:rPr>
              <a:t> </a:t>
            </a:r>
            <a:r>
              <a:rPr lang="en-US" sz="3200" dirty="0">
                <a:solidFill>
                  <a:srgbClr val="202124"/>
                </a:solidFill>
                <a:latin typeface="Calibri" pitchFamily="18"/>
                <a:cs typeface="Times New Roman" pitchFamily="18"/>
              </a:rPr>
              <a:t>O William </a:t>
            </a:r>
            <a:r>
              <a:rPr lang="el-GR" sz="3200" dirty="0">
                <a:solidFill>
                  <a:srgbClr val="202124"/>
                </a:solidFill>
                <a:latin typeface="Calibri" pitchFamily="18"/>
                <a:cs typeface="Times New Roman" pitchFamily="18"/>
              </a:rPr>
              <a:t>έπειτα πήγε στο </a:t>
            </a:r>
            <a:r>
              <a:rPr lang="en-US" sz="3200" dirty="0">
                <a:solidFill>
                  <a:srgbClr val="202124"/>
                </a:solidFill>
                <a:latin typeface="Calibri" pitchFamily="18"/>
                <a:cs typeface="Times New Roman" pitchFamily="18"/>
              </a:rPr>
              <a:t>Centre </a:t>
            </a:r>
            <a:r>
              <a:rPr lang="en-US" sz="3200" dirty="0" smtClean="0">
                <a:solidFill>
                  <a:srgbClr val="202124"/>
                </a:solidFill>
                <a:latin typeface="Calibri" pitchFamily="18"/>
                <a:cs typeface="Times New Roman" pitchFamily="18"/>
              </a:rPr>
              <a:t>Pompidou. </a:t>
            </a:r>
            <a:r>
              <a:rPr lang="el-GR" sz="3200" dirty="0">
                <a:solidFill>
                  <a:srgbClr val="202124"/>
                </a:solidFill>
                <a:latin typeface="Calibri" pitchFamily="18"/>
                <a:cs typeface="Times New Roman" pitchFamily="18"/>
              </a:rPr>
              <a:t>Στην είσοδο ρώτησε μια υπάλληλο: “</a:t>
            </a:r>
            <a:r>
              <a:rPr lang="en-US" sz="3200" dirty="0">
                <a:solidFill>
                  <a:srgbClr val="202124"/>
                </a:solidFill>
                <a:latin typeface="Calibri" pitchFamily="18"/>
                <a:cs typeface="Times New Roman" pitchFamily="18"/>
              </a:rPr>
              <a:t>Bonjour, Madame! </a:t>
            </a:r>
            <a:r>
              <a:rPr lang="en-US" sz="3200" dirty="0" err="1">
                <a:solidFill>
                  <a:srgbClr val="202124"/>
                </a:solidFill>
                <a:latin typeface="Calibri" pitchFamily="18"/>
                <a:cs typeface="Times New Roman" pitchFamily="18"/>
              </a:rPr>
              <a:t>Est-ce</a:t>
            </a:r>
            <a:r>
              <a:rPr lang="en-US" sz="3200" dirty="0">
                <a:solidFill>
                  <a:srgbClr val="202124"/>
                </a:solidFill>
                <a:latin typeface="Calibri" pitchFamily="18"/>
                <a:cs typeface="Times New Roman" pitchFamily="18"/>
              </a:rPr>
              <a:t> </a:t>
            </a:r>
            <a:r>
              <a:rPr lang="en-US" sz="3200" dirty="0" err="1">
                <a:solidFill>
                  <a:srgbClr val="202124"/>
                </a:solidFill>
                <a:latin typeface="Calibri" pitchFamily="18"/>
                <a:cs typeface="Times New Roman" pitchFamily="18"/>
              </a:rPr>
              <a:t>que</a:t>
            </a:r>
            <a:r>
              <a:rPr lang="en-US" sz="3200" dirty="0">
                <a:solidFill>
                  <a:srgbClr val="202124"/>
                </a:solidFill>
                <a:latin typeface="Calibri" pitchFamily="18"/>
                <a:cs typeface="Times New Roman" pitchFamily="18"/>
              </a:rPr>
              <a:t> </a:t>
            </a:r>
            <a:r>
              <a:rPr lang="en-US" sz="3200" dirty="0" err="1">
                <a:solidFill>
                  <a:srgbClr val="202124"/>
                </a:solidFill>
                <a:latin typeface="Calibri" pitchFamily="18"/>
                <a:cs typeface="Times New Roman" pitchFamily="18"/>
              </a:rPr>
              <a:t>vous</a:t>
            </a:r>
            <a:r>
              <a:rPr lang="en-US" sz="3200" dirty="0">
                <a:solidFill>
                  <a:srgbClr val="202124"/>
                </a:solidFill>
                <a:latin typeface="Calibri" pitchFamily="18"/>
                <a:cs typeface="Times New Roman" pitchFamily="18"/>
              </a:rPr>
              <a:t> </a:t>
            </a:r>
            <a:r>
              <a:rPr lang="en-US" sz="3200" dirty="0" err="1">
                <a:solidFill>
                  <a:srgbClr val="202124"/>
                </a:solidFill>
                <a:latin typeface="Calibri" pitchFamily="18"/>
                <a:cs typeface="Times New Roman" pitchFamily="18"/>
              </a:rPr>
              <a:t>avez</a:t>
            </a:r>
            <a:r>
              <a:rPr lang="en-US" sz="3200" dirty="0">
                <a:solidFill>
                  <a:srgbClr val="202124"/>
                </a:solidFill>
                <a:latin typeface="Calibri" pitchFamily="18"/>
                <a:cs typeface="Times New Roman" pitchFamily="18"/>
              </a:rPr>
              <a:t> vu un </a:t>
            </a:r>
            <a:r>
              <a:rPr lang="en-US" sz="3200" dirty="0" err="1">
                <a:solidFill>
                  <a:srgbClr val="202124"/>
                </a:solidFill>
                <a:latin typeface="Calibri" pitchFamily="18"/>
                <a:cs typeface="Times New Roman" pitchFamily="18"/>
              </a:rPr>
              <a:t>homme</a:t>
            </a:r>
            <a:r>
              <a:rPr lang="en-US" sz="3200" dirty="0">
                <a:solidFill>
                  <a:srgbClr val="202124"/>
                </a:solidFill>
                <a:latin typeface="Calibri" pitchFamily="18"/>
                <a:cs typeface="Times New Roman" pitchFamily="18"/>
              </a:rPr>
              <a:t> blond with a Ronaldo sac à dos?”*  </a:t>
            </a:r>
            <a:r>
              <a:rPr lang="el-GR" sz="3200" dirty="0">
                <a:solidFill>
                  <a:srgbClr val="202124"/>
                </a:solidFill>
                <a:latin typeface="Calibri" pitchFamily="18"/>
                <a:cs typeface="Times New Roman" pitchFamily="18"/>
              </a:rPr>
              <a:t>Η υπάλληλος όμως δεν θυμόταν… “</a:t>
            </a:r>
            <a:r>
              <a:rPr lang="en-US" sz="3200" dirty="0">
                <a:solidFill>
                  <a:srgbClr val="202124"/>
                </a:solidFill>
                <a:latin typeface="Calibri" pitchFamily="18"/>
                <a:cs typeface="Times New Roman" pitchFamily="18"/>
              </a:rPr>
              <a:t>Je </a:t>
            </a:r>
            <a:r>
              <a:rPr lang="en-US" sz="3200" dirty="0" err="1">
                <a:solidFill>
                  <a:srgbClr val="202124"/>
                </a:solidFill>
                <a:latin typeface="Calibri" pitchFamily="18"/>
                <a:cs typeface="Times New Roman" pitchFamily="18"/>
              </a:rPr>
              <a:t>suis</a:t>
            </a:r>
            <a:r>
              <a:rPr lang="en-US" sz="3200" dirty="0">
                <a:solidFill>
                  <a:srgbClr val="202124"/>
                </a:solidFill>
                <a:latin typeface="Calibri" pitchFamily="18"/>
                <a:cs typeface="Times New Roman" pitchFamily="18"/>
              </a:rPr>
              <a:t> </a:t>
            </a:r>
            <a:r>
              <a:rPr lang="en-US" sz="3200" dirty="0" err="1">
                <a:solidFill>
                  <a:srgbClr val="202124"/>
                </a:solidFill>
                <a:latin typeface="Calibri" pitchFamily="18"/>
                <a:cs typeface="Times New Roman" pitchFamily="18"/>
              </a:rPr>
              <a:t>désolée</a:t>
            </a:r>
            <a:r>
              <a:rPr lang="en-US" sz="3200" dirty="0">
                <a:solidFill>
                  <a:srgbClr val="202124"/>
                </a:solidFill>
                <a:latin typeface="Calibri" pitchFamily="18"/>
                <a:cs typeface="Times New Roman" pitchFamily="18"/>
              </a:rPr>
              <a:t>. Je ne me </a:t>
            </a:r>
            <a:r>
              <a:rPr lang="en-US" sz="3200" dirty="0" err="1">
                <a:solidFill>
                  <a:srgbClr val="202124"/>
                </a:solidFill>
                <a:latin typeface="Calibri" pitchFamily="18"/>
                <a:cs typeface="Times New Roman" pitchFamily="18"/>
              </a:rPr>
              <a:t>souviens</a:t>
            </a:r>
            <a:r>
              <a:rPr lang="en-US" sz="3200" dirty="0">
                <a:solidFill>
                  <a:srgbClr val="202124"/>
                </a:solidFill>
                <a:latin typeface="Calibri" pitchFamily="18"/>
                <a:cs typeface="Times New Roman" pitchFamily="18"/>
              </a:rPr>
              <a:t> pas.”**</a:t>
            </a:r>
          </a:p>
          <a:p>
            <a:pPr lvl="0">
              <a:buNone/>
            </a:pPr>
            <a:r>
              <a:rPr lang="el-GR" sz="3200" dirty="0">
                <a:solidFill>
                  <a:srgbClr val="202124"/>
                </a:solidFill>
                <a:latin typeface="Calibri" pitchFamily="18"/>
                <a:cs typeface="Times New Roman" pitchFamily="18"/>
              </a:rPr>
              <a:t>Επόμενος σταθμός </a:t>
            </a:r>
            <a:r>
              <a:rPr lang="en-US" sz="3200" dirty="0">
                <a:solidFill>
                  <a:srgbClr val="202124"/>
                </a:solidFill>
                <a:latin typeface="Calibri" pitchFamily="18"/>
                <a:cs typeface="Times New Roman" pitchFamily="18"/>
              </a:rPr>
              <a:t>L’ </a:t>
            </a:r>
            <a:r>
              <a:rPr lang="en-US" sz="3200" dirty="0" err="1">
                <a:solidFill>
                  <a:srgbClr val="202124"/>
                </a:solidFill>
                <a:latin typeface="Calibri" pitchFamily="18"/>
                <a:cs typeface="Times New Roman" pitchFamily="18"/>
              </a:rPr>
              <a:t>Opéra</a:t>
            </a:r>
            <a:r>
              <a:rPr lang="en-US" sz="3200" dirty="0">
                <a:solidFill>
                  <a:srgbClr val="202124"/>
                </a:solidFill>
                <a:latin typeface="Calibri" pitchFamily="18"/>
                <a:cs typeface="Times New Roman" pitchFamily="18"/>
              </a:rPr>
              <a:t> de Paris. </a:t>
            </a:r>
            <a:r>
              <a:rPr lang="el-GR" sz="3200" dirty="0">
                <a:solidFill>
                  <a:srgbClr val="202124"/>
                </a:solidFill>
                <a:latin typeface="Calibri" pitchFamily="18"/>
                <a:cs typeface="Times New Roman" pitchFamily="18"/>
              </a:rPr>
              <a:t>Τζίφος κι εκεί!</a:t>
            </a:r>
          </a:p>
          <a:p>
            <a:pPr lvl="0">
              <a:buNone/>
            </a:pPr>
            <a:r>
              <a:rPr lang="el-GR" sz="3200" dirty="0">
                <a:solidFill>
                  <a:srgbClr val="202124"/>
                </a:solidFill>
                <a:latin typeface="Calibri" pitchFamily="18"/>
                <a:cs typeface="Times New Roman" pitchFamily="18"/>
              </a:rPr>
              <a:t>Έφτασε μέχρι την </a:t>
            </a:r>
            <a:r>
              <a:rPr lang="en-US" sz="3200" dirty="0" err="1" smtClean="0">
                <a:solidFill>
                  <a:schemeClr val="tx1"/>
                </a:solidFill>
                <a:latin typeface="Calibri" pitchFamily="18"/>
                <a:cs typeface="Times New Roman" pitchFamily="18"/>
              </a:rPr>
              <a:t>Sacré</a:t>
            </a:r>
            <a:r>
              <a:rPr lang="en-US" sz="3200" dirty="0" smtClean="0">
                <a:solidFill>
                  <a:schemeClr val="tx1"/>
                </a:solidFill>
                <a:latin typeface="Calibri" pitchFamily="18"/>
                <a:cs typeface="Times New Roman" pitchFamily="18"/>
              </a:rPr>
              <a:t>-Coeur*** </a:t>
            </a:r>
            <a:r>
              <a:rPr lang="el-GR" sz="3200" dirty="0">
                <a:solidFill>
                  <a:srgbClr val="202124"/>
                </a:solidFill>
                <a:latin typeface="Calibri" pitchFamily="18"/>
                <a:cs typeface="Times New Roman" pitchFamily="18"/>
              </a:rPr>
              <a:t>στην Μονμάρτη, αλλά ο </a:t>
            </a:r>
            <a:r>
              <a:rPr lang="en-US" sz="3200" dirty="0">
                <a:solidFill>
                  <a:srgbClr val="202124"/>
                </a:solidFill>
                <a:latin typeface="Calibri" pitchFamily="18"/>
                <a:cs typeface="Times New Roman" pitchFamily="18"/>
              </a:rPr>
              <a:t>Hugo... </a:t>
            </a:r>
            <a:r>
              <a:rPr lang="el-GR" sz="3200" dirty="0">
                <a:solidFill>
                  <a:srgbClr val="202124"/>
                </a:solidFill>
                <a:latin typeface="Calibri" pitchFamily="18"/>
                <a:cs typeface="Times New Roman" pitchFamily="18"/>
              </a:rPr>
              <a:t>πουθενά.</a:t>
            </a:r>
          </a:p>
          <a:p>
            <a:pPr lvl="0">
              <a:buNone/>
            </a:pPr>
            <a:endParaRPr lang="el-GR" sz="3200" dirty="0" smtClean="0">
              <a:solidFill>
                <a:srgbClr val="202124"/>
              </a:solidFill>
              <a:latin typeface="Calibri" pitchFamily="18"/>
              <a:cs typeface="Times New Roman" pitchFamily="18"/>
            </a:endParaRPr>
          </a:p>
          <a:p>
            <a:pPr lvl="0">
              <a:buNone/>
            </a:pPr>
            <a:endParaRPr lang="el-GR" sz="3200" dirty="0" smtClean="0">
              <a:solidFill>
                <a:srgbClr val="202124"/>
              </a:solidFill>
              <a:latin typeface="Calibri" pitchFamily="18"/>
              <a:cs typeface="Times New Roman" pitchFamily="18"/>
            </a:endParaRPr>
          </a:p>
          <a:p>
            <a:pPr lvl="0">
              <a:buNone/>
            </a:pPr>
            <a:endParaRPr lang="el-GR" sz="3200" dirty="0">
              <a:solidFill>
                <a:srgbClr val="202124"/>
              </a:solidFill>
              <a:latin typeface="Calibri" pitchFamily="18"/>
              <a:cs typeface="Times New Roman" pitchFamily="18"/>
            </a:endParaRPr>
          </a:p>
          <a:p>
            <a:pPr lvl="0">
              <a:buNone/>
            </a:pPr>
            <a:r>
              <a:rPr lang="el-GR" sz="3200" dirty="0">
                <a:solidFill>
                  <a:schemeClr val="tx2"/>
                </a:solidFill>
                <a:latin typeface="Calibri" pitchFamily="18"/>
                <a:cs typeface="Times New Roman" pitchFamily="18"/>
              </a:rPr>
              <a:t>*[</a:t>
            </a:r>
            <a:r>
              <a:rPr lang="en-US" sz="3200" dirty="0" err="1">
                <a:solidFill>
                  <a:schemeClr val="tx2"/>
                </a:solidFill>
                <a:latin typeface="Calibri" pitchFamily="18"/>
                <a:cs typeface="Times New Roman" pitchFamily="18"/>
              </a:rPr>
              <a:t>Bonzour</a:t>
            </a:r>
            <a:r>
              <a:rPr lang="en-US" sz="3200" dirty="0">
                <a:solidFill>
                  <a:schemeClr val="tx2"/>
                </a:solidFill>
                <a:latin typeface="Calibri" pitchFamily="18"/>
                <a:cs typeface="Times New Roman" pitchFamily="18"/>
              </a:rPr>
              <a:t> Madam! </a:t>
            </a:r>
            <a:r>
              <a:rPr lang="en-US" sz="3200" dirty="0" err="1">
                <a:solidFill>
                  <a:schemeClr val="tx2"/>
                </a:solidFill>
                <a:latin typeface="Calibri" pitchFamily="18"/>
                <a:cs typeface="Times New Roman" pitchFamily="18"/>
              </a:rPr>
              <a:t>Éske</a:t>
            </a:r>
            <a:r>
              <a:rPr lang="en-US" sz="3200" dirty="0">
                <a:solidFill>
                  <a:schemeClr val="tx2"/>
                </a:solidFill>
                <a:latin typeface="Calibri" pitchFamily="18"/>
                <a:cs typeface="Times New Roman" pitchFamily="18"/>
              </a:rPr>
              <a:t> </a:t>
            </a:r>
            <a:r>
              <a:rPr lang="en-US" sz="3200" dirty="0" err="1">
                <a:solidFill>
                  <a:schemeClr val="tx2"/>
                </a:solidFill>
                <a:latin typeface="Calibri" pitchFamily="18"/>
                <a:cs typeface="Times New Roman" pitchFamily="18"/>
              </a:rPr>
              <a:t>vouzavé</a:t>
            </a:r>
            <a:r>
              <a:rPr lang="en-US" sz="3200" dirty="0">
                <a:solidFill>
                  <a:schemeClr val="tx2"/>
                </a:solidFill>
                <a:latin typeface="Calibri" pitchFamily="18"/>
                <a:cs typeface="Times New Roman" pitchFamily="18"/>
              </a:rPr>
              <a:t> vu en </a:t>
            </a:r>
            <a:r>
              <a:rPr lang="en-US" sz="3200" dirty="0" err="1">
                <a:solidFill>
                  <a:schemeClr val="tx2"/>
                </a:solidFill>
                <a:latin typeface="Calibri" pitchFamily="18"/>
                <a:cs typeface="Times New Roman" pitchFamily="18"/>
              </a:rPr>
              <a:t>om</a:t>
            </a:r>
            <a:r>
              <a:rPr lang="en-US" sz="3200" dirty="0">
                <a:solidFill>
                  <a:schemeClr val="tx2"/>
                </a:solidFill>
                <a:latin typeface="Calibri" pitchFamily="18"/>
                <a:cs typeface="Times New Roman" pitchFamily="18"/>
              </a:rPr>
              <a:t> </a:t>
            </a:r>
            <a:r>
              <a:rPr lang="en-US" sz="3200" dirty="0" err="1">
                <a:solidFill>
                  <a:schemeClr val="tx2"/>
                </a:solidFill>
                <a:latin typeface="Calibri" pitchFamily="18"/>
                <a:cs typeface="Times New Roman" pitchFamily="18"/>
              </a:rPr>
              <a:t>blon</a:t>
            </a:r>
            <a:r>
              <a:rPr lang="en-US" sz="3200" dirty="0">
                <a:solidFill>
                  <a:schemeClr val="tx2"/>
                </a:solidFill>
                <a:latin typeface="Calibri" pitchFamily="18"/>
                <a:cs typeface="Times New Roman" pitchFamily="18"/>
              </a:rPr>
              <a:t> </a:t>
            </a:r>
            <a:r>
              <a:rPr lang="en-US" sz="3200" dirty="0" err="1">
                <a:solidFill>
                  <a:schemeClr val="tx2"/>
                </a:solidFill>
                <a:latin typeface="Calibri" pitchFamily="18"/>
                <a:cs typeface="Times New Roman" pitchFamily="18"/>
              </a:rPr>
              <a:t>wouith</a:t>
            </a:r>
            <a:r>
              <a:rPr lang="en-US" sz="3200" dirty="0">
                <a:solidFill>
                  <a:schemeClr val="tx2"/>
                </a:solidFill>
                <a:latin typeface="Calibri" pitchFamily="18"/>
                <a:cs typeface="Times New Roman" pitchFamily="18"/>
              </a:rPr>
              <a:t> e Ronaldo </a:t>
            </a:r>
            <a:r>
              <a:rPr lang="en-US" sz="3200" dirty="0" err="1">
                <a:solidFill>
                  <a:schemeClr val="tx2"/>
                </a:solidFill>
                <a:latin typeface="Calibri" pitchFamily="18"/>
                <a:cs typeface="Times New Roman" pitchFamily="18"/>
              </a:rPr>
              <a:t>bakpak</a:t>
            </a:r>
            <a:r>
              <a:rPr lang="en-US" sz="3200" dirty="0">
                <a:solidFill>
                  <a:schemeClr val="tx2"/>
                </a:solidFill>
                <a:latin typeface="Calibri" pitchFamily="18"/>
                <a:cs typeface="Times New Roman" pitchFamily="18"/>
              </a:rPr>
              <a:t>] = </a:t>
            </a:r>
            <a:r>
              <a:rPr lang="el-GR" sz="3200" dirty="0">
                <a:solidFill>
                  <a:schemeClr val="tx2"/>
                </a:solidFill>
                <a:latin typeface="Calibri" pitchFamily="18"/>
                <a:cs typeface="Times New Roman" pitchFamily="18"/>
              </a:rPr>
              <a:t>Καλημέρα, κυρία μου! Μήπως είδατε έναν ξανθό άνδρα με μια τσάντα πλάτης με το </a:t>
            </a:r>
            <a:r>
              <a:rPr lang="en-US" sz="3200" dirty="0">
                <a:solidFill>
                  <a:schemeClr val="tx2"/>
                </a:solidFill>
                <a:latin typeface="Calibri" pitchFamily="18"/>
                <a:cs typeface="Times New Roman" pitchFamily="18"/>
              </a:rPr>
              <a:t>Ronaldo;</a:t>
            </a:r>
          </a:p>
          <a:p>
            <a:pPr lvl="0">
              <a:buNone/>
            </a:pPr>
            <a:r>
              <a:rPr lang="en-US" sz="3200" dirty="0">
                <a:solidFill>
                  <a:schemeClr val="tx2"/>
                </a:solidFill>
                <a:latin typeface="Calibri" pitchFamily="18"/>
                <a:cs typeface="Times New Roman" pitchFamily="18"/>
              </a:rPr>
              <a:t>**[</a:t>
            </a:r>
            <a:r>
              <a:rPr lang="en-US" sz="3200" dirty="0" err="1">
                <a:solidFill>
                  <a:schemeClr val="tx2"/>
                </a:solidFill>
                <a:latin typeface="Calibri" pitchFamily="18"/>
                <a:cs typeface="Times New Roman" pitchFamily="18"/>
              </a:rPr>
              <a:t>Ze</a:t>
            </a:r>
            <a:r>
              <a:rPr lang="en-US" sz="3200" dirty="0">
                <a:solidFill>
                  <a:schemeClr val="tx2"/>
                </a:solidFill>
                <a:latin typeface="Calibri" pitchFamily="18"/>
                <a:cs typeface="Times New Roman" pitchFamily="18"/>
              </a:rPr>
              <a:t> sui </a:t>
            </a:r>
            <a:r>
              <a:rPr lang="en-US" sz="3200" dirty="0" err="1">
                <a:solidFill>
                  <a:schemeClr val="tx2"/>
                </a:solidFill>
                <a:latin typeface="Calibri" pitchFamily="18"/>
                <a:cs typeface="Times New Roman" pitchFamily="18"/>
              </a:rPr>
              <a:t>dezolé</a:t>
            </a:r>
            <a:r>
              <a:rPr lang="en-US" sz="3200" dirty="0">
                <a:solidFill>
                  <a:schemeClr val="tx2"/>
                </a:solidFill>
                <a:latin typeface="Calibri" pitchFamily="18"/>
                <a:cs typeface="Times New Roman" pitchFamily="18"/>
              </a:rPr>
              <a:t>. </a:t>
            </a:r>
            <a:r>
              <a:rPr lang="en-US" sz="3200" dirty="0" err="1">
                <a:solidFill>
                  <a:schemeClr val="tx2"/>
                </a:solidFill>
                <a:latin typeface="Calibri" pitchFamily="18"/>
                <a:cs typeface="Times New Roman" pitchFamily="18"/>
              </a:rPr>
              <a:t>Ze</a:t>
            </a:r>
            <a:r>
              <a:rPr lang="en-US" sz="3200" dirty="0">
                <a:solidFill>
                  <a:schemeClr val="tx2"/>
                </a:solidFill>
                <a:latin typeface="Calibri" pitchFamily="18"/>
                <a:cs typeface="Times New Roman" pitchFamily="18"/>
              </a:rPr>
              <a:t> ne me </a:t>
            </a:r>
            <a:r>
              <a:rPr lang="en-US" sz="3200" dirty="0" err="1">
                <a:solidFill>
                  <a:schemeClr val="tx2"/>
                </a:solidFill>
                <a:latin typeface="Calibri" pitchFamily="18"/>
                <a:cs typeface="Times New Roman" pitchFamily="18"/>
              </a:rPr>
              <a:t>souvien</a:t>
            </a:r>
            <a:r>
              <a:rPr lang="en-US" sz="3200" dirty="0">
                <a:solidFill>
                  <a:schemeClr val="tx2"/>
                </a:solidFill>
                <a:latin typeface="Calibri" pitchFamily="18"/>
                <a:cs typeface="Times New Roman" pitchFamily="18"/>
              </a:rPr>
              <a:t> pa] = </a:t>
            </a:r>
            <a:r>
              <a:rPr lang="el-GR" sz="3200" dirty="0">
                <a:solidFill>
                  <a:schemeClr val="tx2"/>
                </a:solidFill>
                <a:latin typeface="Calibri" pitchFamily="18"/>
                <a:cs typeface="Times New Roman" pitchFamily="18"/>
              </a:rPr>
              <a:t>Λυπάμαι. Δε θυμάμαι</a:t>
            </a:r>
            <a:r>
              <a:rPr lang="el-GR" sz="3200" dirty="0" smtClean="0">
                <a:solidFill>
                  <a:schemeClr val="tx2"/>
                </a:solidFill>
                <a:latin typeface="Calibri" pitchFamily="18"/>
                <a:cs typeface="Times New Roman" pitchFamily="18"/>
              </a:rPr>
              <a:t>.</a:t>
            </a:r>
            <a:endParaRPr lang="en-US" sz="3200" dirty="0" smtClean="0">
              <a:solidFill>
                <a:schemeClr val="tx2"/>
              </a:solidFill>
              <a:latin typeface="Calibri" pitchFamily="18"/>
              <a:cs typeface="Times New Roman" pitchFamily="18"/>
            </a:endParaRPr>
          </a:p>
          <a:p>
            <a:pPr lvl="0">
              <a:buNone/>
            </a:pPr>
            <a:r>
              <a:rPr lang="en-US" sz="3200" dirty="0" smtClean="0">
                <a:solidFill>
                  <a:schemeClr val="tx2"/>
                </a:solidFill>
                <a:latin typeface="Calibri" pitchFamily="18"/>
                <a:cs typeface="Times New Roman" pitchFamily="18"/>
              </a:rPr>
              <a:t>*** [</a:t>
            </a:r>
            <a:r>
              <a:rPr lang="en-US" sz="3200" dirty="0" err="1" smtClean="0">
                <a:solidFill>
                  <a:schemeClr val="tx2"/>
                </a:solidFill>
                <a:latin typeface="Calibri" pitchFamily="18"/>
                <a:cs typeface="Times New Roman" pitchFamily="18"/>
              </a:rPr>
              <a:t>Sacré</a:t>
            </a:r>
            <a:r>
              <a:rPr lang="en-US" sz="3200" dirty="0" smtClean="0">
                <a:solidFill>
                  <a:schemeClr val="tx2"/>
                </a:solidFill>
                <a:latin typeface="Calibri" pitchFamily="18"/>
                <a:cs typeface="Times New Roman" pitchFamily="18"/>
              </a:rPr>
              <a:t>- </a:t>
            </a:r>
            <a:r>
              <a:rPr lang="en-US" sz="3200" dirty="0" err="1" smtClean="0">
                <a:solidFill>
                  <a:schemeClr val="tx2"/>
                </a:solidFill>
                <a:latin typeface="Calibri" pitchFamily="18"/>
                <a:cs typeface="Times New Roman" pitchFamily="18"/>
              </a:rPr>
              <a:t>ker</a:t>
            </a:r>
            <a:r>
              <a:rPr lang="en-US" sz="3200" dirty="0" smtClean="0">
                <a:solidFill>
                  <a:schemeClr val="tx2"/>
                </a:solidFill>
                <a:latin typeface="Calibri" pitchFamily="18"/>
                <a:cs typeface="Times New Roman" pitchFamily="18"/>
              </a:rPr>
              <a:t>]</a:t>
            </a:r>
            <a:r>
              <a:rPr lang="el-GR" sz="3200" dirty="0" smtClean="0">
                <a:solidFill>
                  <a:schemeClr val="tx2"/>
                </a:solidFill>
                <a:latin typeface="Calibri" pitchFamily="18"/>
                <a:cs typeface="Times New Roman" pitchFamily="18"/>
              </a:rPr>
              <a:t>  </a:t>
            </a:r>
            <a:endParaRPr lang="el-GR" sz="3200" dirty="0">
              <a:solidFill>
                <a:schemeClr val="tx2"/>
              </a:solidFill>
              <a:latin typeface="Calibri" pitchFamily="18"/>
              <a:cs typeface="Times New Roman" pitchFamily="18"/>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 y="18584"/>
            <a:ext cx="13294414" cy="9881066"/>
          </a:xfrm>
          <a:prstGeom prst="rect">
            <a:avLst/>
          </a:prstGeom>
          <a:noFill/>
          <a:ln>
            <a:noFill/>
          </a:ln>
        </p:spPr>
      </p:pic>
      <p:pic>
        <p:nvPicPr>
          <p:cNvPr id="4" name="Post Malone - Circles (Instrumental).mp3">
            <a:hlinkClick r:id="" action="ppaction://media"/>
          </p:cNvPr>
          <p:cNvPicPr>
            <a:picLocks noChangeAspect="1"/>
          </p:cNvPicPr>
          <p:nvPr>
            <a:audioFile r:link="rId1"/>
            <p:extLst>
              <p:ext uri="{DAA4B4D4-6D71-4841-9C94-3DE7FCFB9230}">
                <p14:media xmlns:p14="http://schemas.microsoft.com/office/powerpoint/2010/main" r:embed="rId2">
                  <p14:trim st="18450.912"/>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3895983" y="917279"/>
            <a:ext cx="10943640" cy="8569049"/>
          </a:xfrm>
        </p:spPr>
        <p:txBody>
          <a:bodyPr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buNone/>
            </a:pPr>
            <a:r>
              <a:rPr lang="el-GR" sz="3200" dirty="0">
                <a:latin typeface="" pitchFamily="18"/>
              </a:rPr>
              <a:t> </a:t>
            </a:r>
            <a:r>
              <a:rPr lang="el-GR" sz="3200" dirty="0">
                <a:solidFill>
                  <a:srgbClr val="202124"/>
                </a:solidFill>
                <a:latin typeface="Calibri" pitchFamily="18"/>
                <a:cs typeface="Times New Roman" pitchFamily="18"/>
              </a:rPr>
              <a:t>Κουρασμένος και απογοητευμένος ξαναπήγε στο </a:t>
            </a:r>
            <a:r>
              <a:rPr lang="en-US" sz="3200" dirty="0" err="1">
                <a:solidFill>
                  <a:srgbClr val="202124"/>
                </a:solidFill>
                <a:latin typeface="Calibri" pitchFamily="18"/>
                <a:cs typeface="Times New Roman" pitchFamily="18"/>
              </a:rPr>
              <a:t>bistrot</a:t>
            </a:r>
            <a:r>
              <a:rPr lang="en-US" sz="3200" dirty="0">
                <a:solidFill>
                  <a:srgbClr val="202124"/>
                </a:solidFill>
                <a:latin typeface="Calibri" pitchFamily="18"/>
                <a:cs typeface="Times New Roman" pitchFamily="18"/>
              </a:rPr>
              <a:t> </a:t>
            </a:r>
            <a:r>
              <a:rPr lang="el-GR" sz="3200" dirty="0">
                <a:solidFill>
                  <a:srgbClr val="202124"/>
                </a:solidFill>
                <a:latin typeface="Calibri" pitchFamily="18"/>
                <a:cs typeface="Times New Roman" pitchFamily="18"/>
              </a:rPr>
              <a:t>και τι να δει: Ο </a:t>
            </a:r>
            <a:r>
              <a:rPr lang="en-US" sz="3200" dirty="0">
                <a:solidFill>
                  <a:srgbClr val="202124"/>
                </a:solidFill>
                <a:latin typeface="Calibri" pitchFamily="18"/>
                <a:cs typeface="Times New Roman" pitchFamily="18"/>
              </a:rPr>
              <a:t>Hugo </a:t>
            </a:r>
            <a:r>
              <a:rPr lang="el-GR" sz="3200" dirty="0">
                <a:solidFill>
                  <a:srgbClr val="202124"/>
                </a:solidFill>
                <a:latin typeface="Calibri" pitchFamily="18"/>
                <a:cs typeface="Times New Roman" pitchFamily="18"/>
              </a:rPr>
              <a:t>με την τσάντα του </a:t>
            </a:r>
            <a:r>
              <a:rPr lang="en-US" sz="3200" dirty="0">
                <a:solidFill>
                  <a:srgbClr val="202124"/>
                </a:solidFill>
                <a:latin typeface="Calibri" pitchFamily="18"/>
                <a:cs typeface="Times New Roman" pitchFamily="18"/>
              </a:rPr>
              <a:t>William </a:t>
            </a:r>
            <a:r>
              <a:rPr lang="el-GR" sz="3200" dirty="0">
                <a:solidFill>
                  <a:srgbClr val="202124"/>
                </a:solidFill>
                <a:latin typeface="Calibri" pitchFamily="18"/>
                <a:cs typeface="Times New Roman" pitchFamily="18"/>
              </a:rPr>
              <a:t>σε ένα τραπέζι!!!</a:t>
            </a:r>
          </a:p>
          <a:p>
            <a:pPr lvl="0">
              <a:buNone/>
            </a:pPr>
            <a:r>
              <a:rPr lang="en-US" sz="3200" dirty="0">
                <a:solidFill>
                  <a:srgbClr val="202124"/>
                </a:solidFill>
                <a:latin typeface="Calibri" pitchFamily="18"/>
                <a:cs typeface="Times New Roman" pitchFamily="18"/>
              </a:rPr>
              <a:t>Hugo: “Oh </a:t>
            </a:r>
            <a:r>
              <a:rPr lang="en-US" sz="3200" dirty="0" err="1">
                <a:solidFill>
                  <a:srgbClr val="202124"/>
                </a:solidFill>
                <a:latin typeface="Calibri" pitchFamily="18"/>
                <a:cs typeface="Times New Roman" pitchFamily="18"/>
              </a:rPr>
              <a:t>là</a:t>
            </a:r>
            <a:r>
              <a:rPr lang="en-US" sz="3200" dirty="0">
                <a:solidFill>
                  <a:srgbClr val="202124"/>
                </a:solidFill>
                <a:latin typeface="Calibri" pitchFamily="18"/>
                <a:cs typeface="Times New Roman" pitchFamily="18"/>
              </a:rPr>
              <a:t> </a:t>
            </a:r>
            <a:r>
              <a:rPr lang="en-US" sz="3200" dirty="0" err="1">
                <a:solidFill>
                  <a:srgbClr val="202124"/>
                </a:solidFill>
                <a:latin typeface="Calibri" pitchFamily="18"/>
                <a:cs typeface="Times New Roman" pitchFamily="18"/>
              </a:rPr>
              <a:t>là</a:t>
            </a:r>
            <a:r>
              <a:rPr lang="en-US" sz="3200" dirty="0">
                <a:solidFill>
                  <a:srgbClr val="202124"/>
                </a:solidFill>
                <a:latin typeface="Calibri" pitchFamily="18"/>
                <a:cs typeface="Times New Roman" pitchFamily="18"/>
              </a:rPr>
              <a:t>! I knew you would be back!” *</a:t>
            </a:r>
          </a:p>
          <a:p>
            <a:pPr lvl="0">
              <a:buNone/>
            </a:pPr>
            <a:r>
              <a:rPr lang="en-US" sz="3200" dirty="0">
                <a:solidFill>
                  <a:srgbClr val="202124"/>
                </a:solidFill>
                <a:latin typeface="Calibri" pitchFamily="18"/>
                <a:cs typeface="Times New Roman" pitchFamily="18"/>
              </a:rPr>
              <a:t>William: “I have been looking for you everywhere in Paris!” **</a:t>
            </a:r>
          </a:p>
          <a:p>
            <a:pPr lvl="0">
              <a:buNone/>
            </a:pPr>
            <a:endParaRPr lang="en-US" sz="3200" dirty="0" smtClean="0">
              <a:solidFill>
                <a:srgbClr val="202124"/>
              </a:solidFill>
              <a:latin typeface="Calibri" pitchFamily="18"/>
              <a:cs typeface="Times New Roman" pitchFamily="18"/>
            </a:endParaRPr>
          </a:p>
          <a:p>
            <a:pPr lvl="0">
              <a:buNone/>
            </a:pPr>
            <a:endParaRPr lang="en-US" sz="3200" dirty="0" smtClean="0">
              <a:solidFill>
                <a:srgbClr val="202124"/>
              </a:solidFill>
              <a:latin typeface="Calibri" pitchFamily="18"/>
              <a:cs typeface="Times New Roman" pitchFamily="18"/>
            </a:endParaRPr>
          </a:p>
          <a:p>
            <a:pPr lvl="0">
              <a:buNone/>
            </a:pPr>
            <a:endParaRPr lang="en-US" sz="3200" dirty="0" smtClean="0">
              <a:solidFill>
                <a:srgbClr val="202124"/>
              </a:solidFill>
              <a:latin typeface="Calibri" pitchFamily="18"/>
              <a:cs typeface="Times New Roman" pitchFamily="18"/>
            </a:endParaRPr>
          </a:p>
          <a:p>
            <a:pPr lvl="0">
              <a:buNone/>
            </a:pPr>
            <a:endParaRPr lang="en-US" sz="3200" dirty="0" smtClean="0">
              <a:solidFill>
                <a:srgbClr val="202124"/>
              </a:solidFill>
              <a:latin typeface="Calibri" pitchFamily="18"/>
              <a:cs typeface="Times New Roman" pitchFamily="18"/>
            </a:endParaRPr>
          </a:p>
          <a:p>
            <a:pPr lvl="0">
              <a:buNone/>
            </a:pPr>
            <a:endParaRPr lang="en-US" sz="3200" dirty="0" smtClean="0">
              <a:solidFill>
                <a:srgbClr val="202124"/>
              </a:solidFill>
              <a:latin typeface="Calibri" pitchFamily="18"/>
              <a:cs typeface="Times New Roman" pitchFamily="18"/>
            </a:endParaRPr>
          </a:p>
          <a:p>
            <a:pPr lvl="0">
              <a:buNone/>
            </a:pPr>
            <a:endParaRPr lang="en-US" sz="3200" dirty="0" smtClean="0">
              <a:solidFill>
                <a:srgbClr val="202124"/>
              </a:solidFill>
              <a:latin typeface="Calibri" pitchFamily="18"/>
              <a:cs typeface="Times New Roman" pitchFamily="18"/>
            </a:endParaRPr>
          </a:p>
          <a:p>
            <a:pPr lvl="0">
              <a:buNone/>
            </a:pPr>
            <a:endParaRPr lang="en-US" sz="3200" dirty="0">
              <a:solidFill>
                <a:schemeClr val="tx2"/>
              </a:solidFill>
              <a:latin typeface="Calibri" pitchFamily="18"/>
              <a:cs typeface="Times New Roman" pitchFamily="18"/>
            </a:endParaRPr>
          </a:p>
          <a:p>
            <a:pPr lvl="0">
              <a:buNone/>
            </a:pPr>
            <a:r>
              <a:rPr lang="en-US" sz="3200" dirty="0">
                <a:solidFill>
                  <a:schemeClr val="tx2"/>
                </a:solidFill>
                <a:latin typeface="Calibri" pitchFamily="18"/>
                <a:cs typeface="Times New Roman" pitchFamily="18"/>
              </a:rPr>
              <a:t>* [o </a:t>
            </a:r>
            <a:r>
              <a:rPr lang="en-US" sz="3200" dirty="0" err="1">
                <a:solidFill>
                  <a:schemeClr val="tx2"/>
                </a:solidFill>
                <a:latin typeface="Calibri" pitchFamily="18"/>
                <a:cs typeface="Times New Roman" pitchFamily="18"/>
              </a:rPr>
              <a:t>là</a:t>
            </a:r>
            <a:r>
              <a:rPr lang="en-US" sz="3200" dirty="0">
                <a:solidFill>
                  <a:schemeClr val="tx2"/>
                </a:solidFill>
                <a:latin typeface="Calibri" pitchFamily="18"/>
                <a:cs typeface="Times New Roman" pitchFamily="18"/>
              </a:rPr>
              <a:t> </a:t>
            </a:r>
            <a:r>
              <a:rPr lang="en-US" sz="3200" dirty="0" err="1">
                <a:solidFill>
                  <a:schemeClr val="tx2"/>
                </a:solidFill>
                <a:latin typeface="Calibri" pitchFamily="18"/>
                <a:cs typeface="Times New Roman" pitchFamily="18"/>
              </a:rPr>
              <a:t>là</a:t>
            </a:r>
            <a:r>
              <a:rPr lang="en-US" sz="3200" dirty="0">
                <a:solidFill>
                  <a:schemeClr val="tx2"/>
                </a:solidFill>
                <a:latin typeface="Calibri" pitchFamily="18"/>
                <a:cs typeface="Times New Roman" pitchFamily="18"/>
              </a:rPr>
              <a:t> ! </a:t>
            </a:r>
            <a:r>
              <a:rPr lang="en-US" sz="3200" dirty="0" err="1">
                <a:solidFill>
                  <a:schemeClr val="tx2"/>
                </a:solidFill>
                <a:latin typeface="Calibri" pitchFamily="18"/>
                <a:cs typeface="Times New Roman" pitchFamily="18"/>
              </a:rPr>
              <a:t>Ài</a:t>
            </a:r>
            <a:r>
              <a:rPr lang="en-US" sz="3200" dirty="0">
                <a:solidFill>
                  <a:schemeClr val="tx2"/>
                </a:solidFill>
                <a:latin typeface="Calibri" pitchFamily="18"/>
                <a:cs typeface="Times New Roman" pitchFamily="18"/>
              </a:rPr>
              <a:t> </a:t>
            </a:r>
            <a:r>
              <a:rPr lang="en-US" sz="3200" dirty="0" err="1">
                <a:solidFill>
                  <a:schemeClr val="tx2"/>
                </a:solidFill>
                <a:latin typeface="Calibri" pitchFamily="18"/>
                <a:cs typeface="Times New Roman" pitchFamily="18"/>
              </a:rPr>
              <a:t>niou</a:t>
            </a:r>
            <a:r>
              <a:rPr lang="en-US" sz="3200" dirty="0">
                <a:solidFill>
                  <a:schemeClr val="tx2"/>
                </a:solidFill>
                <a:latin typeface="Calibri" pitchFamily="18"/>
                <a:cs typeface="Times New Roman" pitchFamily="18"/>
              </a:rPr>
              <a:t> </a:t>
            </a:r>
            <a:r>
              <a:rPr lang="en-US" sz="3200" dirty="0" smtClean="0">
                <a:solidFill>
                  <a:schemeClr val="tx2"/>
                </a:solidFill>
                <a:latin typeface="Calibri" pitchFamily="18"/>
                <a:cs typeface="Times New Roman" pitchFamily="18"/>
              </a:rPr>
              <a:t>you </a:t>
            </a:r>
            <a:r>
              <a:rPr lang="en-US" sz="3200" dirty="0" err="1">
                <a:solidFill>
                  <a:schemeClr val="tx2"/>
                </a:solidFill>
                <a:latin typeface="Calibri" pitchFamily="18"/>
                <a:cs typeface="Times New Roman" pitchFamily="18"/>
              </a:rPr>
              <a:t>woud</a:t>
            </a:r>
            <a:r>
              <a:rPr lang="en-US" sz="3200" dirty="0">
                <a:solidFill>
                  <a:schemeClr val="tx2"/>
                </a:solidFill>
                <a:latin typeface="Calibri" pitchFamily="18"/>
                <a:cs typeface="Times New Roman" pitchFamily="18"/>
              </a:rPr>
              <a:t> bi </a:t>
            </a:r>
            <a:r>
              <a:rPr lang="en-US" sz="3200" dirty="0" err="1">
                <a:solidFill>
                  <a:schemeClr val="tx2"/>
                </a:solidFill>
                <a:latin typeface="Calibri" pitchFamily="18"/>
                <a:cs typeface="Times New Roman" pitchFamily="18"/>
              </a:rPr>
              <a:t>bak</a:t>
            </a:r>
            <a:r>
              <a:rPr lang="en-US" sz="3200" dirty="0">
                <a:solidFill>
                  <a:schemeClr val="tx2"/>
                </a:solidFill>
                <a:latin typeface="Calibri" pitchFamily="18"/>
                <a:cs typeface="Times New Roman" pitchFamily="18"/>
              </a:rPr>
              <a:t>] = </a:t>
            </a:r>
            <a:r>
              <a:rPr lang="el-GR" sz="3200" dirty="0">
                <a:solidFill>
                  <a:schemeClr val="tx2"/>
                </a:solidFill>
                <a:latin typeface="Calibri" pitchFamily="18"/>
                <a:cs typeface="Times New Roman" pitchFamily="18"/>
              </a:rPr>
              <a:t>Πω πω ! </a:t>
            </a:r>
            <a:r>
              <a:rPr lang="el-GR" sz="3200" dirty="0" err="1">
                <a:solidFill>
                  <a:schemeClr val="tx2"/>
                </a:solidFill>
                <a:latin typeface="Calibri" pitchFamily="18"/>
                <a:cs typeface="Times New Roman" pitchFamily="18"/>
              </a:rPr>
              <a:t>Τό</a:t>
            </a:r>
            <a:r>
              <a:rPr lang="el-GR" sz="3200" dirty="0">
                <a:solidFill>
                  <a:schemeClr val="tx2"/>
                </a:solidFill>
                <a:latin typeface="Calibri" pitchFamily="18"/>
                <a:cs typeface="Times New Roman" pitchFamily="18"/>
              </a:rPr>
              <a:t> 'ξερα πως θα επέστρεφες !  </a:t>
            </a:r>
          </a:p>
          <a:p>
            <a:pPr lvl="0">
              <a:buNone/>
            </a:pPr>
            <a:r>
              <a:rPr lang="el-GR" sz="3200" dirty="0">
                <a:solidFill>
                  <a:schemeClr val="tx2"/>
                </a:solidFill>
                <a:latin typeface="Calibri" pitchFamily="18"/>
                <a:cs typeface="Times New Roman" pitchFamily="18"/>
              </a:rPr>
              <a:t>** [</a:t>
            </a:r>
            <a:r>
              <a:rPr lang="en-US" sz="3200" dirty="0">
                <a:solidFill>
                  <a:schemeClr val="tx2"/>
                </a:solidFill>
                <a:latin typeface="Calibri" pitchFamily="18"/>
                <a:cs typeface="Times New Roman" pitchFamily="18"/>
              </a:rPr>
              <a:t>Ai </a:t>
            </a:r>
            <a:r>
              <a:rPr lang="en-US" sz="3200" dirty="0" err="1">
                <a:solidFill>
                  <a:schemeClr val="tx2"/>
                </a:solidFill>
                <a:latin typeface="Calibri" pitchFamily="18"/>
                <a:cs typeface="Times New Roman" pitchFamily="18"/>
              </a:rPr>
              <a:t>hav</a:t>
            </a:r>
            <a:r>
              <a:rPr lang="en-US" sz="3200" dirty="0">
                <a:solidFill>
                  <a:schemeClr val="tx2"/>
                </a:solidFill>
                <a:latin typeface="Calibri" pitchFamily="18"/>
                <a:cs typeface="Times New Roman" pitchFamily="18"/>
              </a:rPr>
              <a:t> bin </a:t>
            </a:r>
            <a:r>
              <a:rPr lang="en-US" sz="3200" dirty="0" err="1">
                <a:solidFill>
                  <a:schemeClr val="tx2"/>
                </a:solidFill>
                <a:latin typeface="Calibri" pitchFamily="18"/>
                <a:cs typeface="Times New Roman" pitchFamily="18"/>
              </a:rPr>
              <a:t>loukin</a:t>
            </a:r>
            <a:r>
              <a:rPr lang="en-US" sz="3200" dirty="0">
                <a:solidFill>
                  <a:schemeClr val="tx2"/>
                </a:solidFill>
                <a:latin typeface="Calibri" pitchFamily="18"/>
                <a:cs typeface="Times New Roman" pitchFamily="18"/>
              </a:rPr>
              <a:t> for y</a:t>
            </a:r>
            <a:r>
              <a:rPr lang="en-US" sz="3200" dirty="0" smtClean="0">
                <a:solidFill>
                  <a:schemeClr val="tx2"/>
                </a:solidFill>
                <a:latin typeface="Calibri" pitchFamily="18"/>
                <a:cs typeface="Times New Roman" pitchFamily="18"/>
              </a:rPr>
              <a:t>ou </a:t>
            </a:r>
            <a:r>
              <a:rPr lang="en-US" sz="3200" dirty="0" err="1">
                <a:solidFill>
                  <a:schemeClr val="tx2"/>
                </a:solidFill>
                <a:latin typeface="Calibri" pitchFamily="18"/>
                <a:cs typeface="Times New Roman" pitchFamily="18"/>
              </a:rPr>
              <a:t>évriwouer</a:t>
            </a:r>
            <a:r>
              <a:rPr lang="en-US" sz="3200" dirty="0">
                <a:solidFill>
                  <a:schemeClr val="tx2"/>
                </a:solidFill>
                <a:latin typeface="Calibri" pitchFamily="18"/>
                <a:cs typeface="Times New Roman" pitchFamily="18"/>
              </a:rPr>
              <a:t> in </a:t>
            </a:r>
            <a:r>
              <a:rPr lang="en-US" sz="3200" dirty="0" err="1">
                <a:solidFill>
                  <a:schemeClr val="tx2"/>
                </a:solidFill>
                <a:latin typeface="Calibri" pitchFamily="18"/>
                <a:cs typeface="Times New Roman" pitchFamily="18"/>
              </a:rPr>
              <a:t>Pàris</a:t>
            </a:r>
            <a:r>
              <a:rPr lang="en-US" sz="3200" dirty="0">
                <a:solidFill>
                  <a:schemeClr val="tx2"/>
                </a:solidFill>
                <a:latin typeface="Calibri" pitchFamily="18"/>
                <a:cs typeface="Times New Roman" pitchFamily="18"/>
              </a:rPr>
              <a:t>] = </a:t>
            </a:r>
            <a:r>
              <a:rPr lang="el-GR" sz="3200" dirty="0">
                <a:solidFill>
                  <a:schemeClr val="tx2"/>
                </a:solidFill>
                <a:latin typeface="Calibri" pitchFamily="18"/>
                <a:cs typeface="Times New Roman" pitchFamily="18"/>
              </a:rPr>
              <a:t>Σε έψαχνα παντού στο Παρίσι !</a:t>
            </a:r>
          </a:p>
        </p:txBody>
      </p:sp>
      <p:pic>
        <p:nvPicPr>
          <p:cNvPr id="3" name="Picture 2"/>
          <p:cNvPicPr>
            <a:picLocks noChangeAspect="1"/>
          </p:cNvPicPr>
          <p:nvPr/>
        </p:nvPicPr>
        <p:blipFill>
          <a:blip r:embed="rId5" cstate="print">
            <a:lum/>
            <a:alphaModFix/>
          </a:blip>
          <a:srcRect/>
          <a:stretch>
            <a:fillRect/>
          </a:stretch>
        </p:blipFill>
        <p:spPr>
          <a:xfrm>
            <a:off x="-1" y="-1"/>
            <a:ext cx="13322295" cy="9899651"/>
          </a:xfrm>
          <a:prstGeom prst="rect">
            <a:avLst/>
          </a:prstGeom>
          <a:noFill/>
          <a:ln>
            <a:noFill/>
          </a:ln>
        </p:spPr>
      </p:pic>
      <p:pic>
        <p:nvPicPr>
          <p:cNvPr id="4" name="Jvke-Golden-Hour-Instrumental-Prod.-By-Zac-Lawson-JVK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Text Placeholder 1"/>
          <p:cNvSpPr txBox="1">
            <a:spLocks noGrp="1"/>
          </p:cNvSpPr>
          <p:nvPr>
            <p:ph sz="half" idx="1"/>
          </p:nvPr>
        </p:nvSpPr>
        <p:spPr/>
        <p:txBody>
          <a:bodyPr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buNone/>
            </a:pPr>
            <a:r>
              <a:rPr lang="el-GR" sz="3200" dirty="0">
                <a:latin typeface="Calibri" pitchFamily="34"/>
              </a:rPr>
              <a:t> </a:t>
            </a:r>
          </a:p>
          <a:p>
            <a:pPr lvl="0">
              <a:buNone/>
            </a:pPr>
            <a:endParaRPr lang="el-GR" sz="3200" dirty="0">
              <a:solidFill>
                <a:srgbClr val="202124"/>
              </a:solidFill>
              <a:latin typeface="Calibri" pitchFamily="18"/>
              <a:cs typeface="Times New Roman" pitchFamily="18"/>
            </a:endParaRPr>
          </a:p>
        </p:txBody>
      </p:sp>
      <p:sp>
        <p:nvSpPr>
          <p:cNvPr id="5" name="Content Placeholder 4"/>
          <p:cNvSpPr>
            <a:spLocks noGrp="1"/>
          </p:cNvSpPr>
          <p:nvPr>
            <p:ph sz="half" idx="2"/>
          </p:nvPr>
        </p:nvSpPr>
        <p:spPr/>
        <p:txBody>
          <a:bodyPr/>
          <a:lstStyle/>
          <a:p>
            <a:pPr lvl="0" algn="just">
              <a:buNone/>
            </a:pPr>
            <a:r>
              <a:rPr lang="el-GR" sz="3200" dirty="0">
                <a:solidFill>
                  <a:srgbClr val="202124"/>
                </a:solidFill>
                <a:latin typeface="Calibri" pitchFamily="34"/>
                <a:cs typeface="Times New Roman" pitchFamily="18"/>
              </a:rPr>
              <a:t>Ο </a:t>
            </a:r>
            <a:r>
              <a:rPr lang="el-GR" sz="3200" dirty="0" err="1">
                <a:solidFill>
                  <a:srgbClr val="202124"/>
                </a:solidFill>
                <a:latin typeface="Calibri" pitchFamily="34"/>
                <a:cs typeface="Times New Roman" pitchFamily="18"/>
              </a:rPr>
              <a:t>Hugo</a:t>
            </a:r>
            <a:r>
              <a:rPr lang="el-GR" sz="3200" dirty="0">
                <a:solidFill>
                  <a:srgbClr val="202124"/>
                </a:solidFill>
                <a:latin typeface="Calibri" pitchFamily="34"/>
                <a:cs typeface="Times New Roman" pitchFamily="18"/>
              </a:rPr>
              <a:t> του εξήγησε ότι μόλις άνοιξε την τσάντα και είδε το εισιτήριο κατάλαβε ότι έπρεπε να γυρίσει στο </a:t>
            </a:r>
            <a:r>
              <a:rPr lang="el-GR" sz="3200" dirty="0" err="1">
                <a:solidFill>
                  <a:srgbClr val="202124"/>
                </a:solidFill>
                <a:latin typeface="Calibri" pitchFamily="34"/>
                <a:cs typeface="Times New Roman" pitchFamily="18"/>
              </a:rPr>
              <a:t>bistrot</a:t>
            </a:r>
            <a:r>
              <a:rPr lang="el-GR" sz="3200" dirty="0">
                <a:solidFill>
                  <a:srgbClr val="202124"/>
                </a:solidFill>
                <a:latin typeface="Calibri" pitchFamily="34"/>
                <a:cs typeface="Times New Roman" pitchFamily="18"/>
              </a:rPr>
              <a:t> μήπως και επιστρέψει εκεί ο </a:t>
            </a:r>
            <a:r>
              <a:rPr lang="el-GR" sz="3200" dirty="0" err="1">
                <a:solidFill>
                  <a:srgbClr val="202124"/>
                </a:solidFill>
                <a:latin typeface="Calibri" pitchFamily="34"/>
                <a:cs typeface="Times New Roman" pitchFamily="18"/>
              </a:rPr>
              <a:t>William</a:t>
            </a:r>
            <a:r>
              <a:rPr lang="el-GR" sz="3200" dirty="0">
                <a:solidFill>
                  <a:srgbClr val="202124"/>
                </a:solidFill>
                <a:latin typeface="Calibri" pitchFamily="34"/>
                <a:cs typeface="Times New Roman" pitchFamily="18"/>
              </a:rPr>
              <a:t>.</a:t>
            </a:r>
          </a:p>
          <a:p>
            <a:endParaRPr lang="el-GR" dirty="0"/>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319125" cy="989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Theo Gerard - La Loire.mp3">
            <a:hlinkClick r:id="" action="ppaction://media"/>
          </p:cNvPr>
          <p:cNvPicPr>
            <a:picLocks noChangeAspect="1"/>
          </p:cNvPicPr>
          <p:nvPr>
            <a:audioFile r:link="rId1"/>
            <p:extLst>
              <p:ext uri="{DAA4B4D4-6D71-4841-9C94-3DE7FCFB9230}">
                <p14:media xmlns:p14="http://schemas.microsoft.com/office/powerpoint/2010/main" r:embed="rId2">
                  <p14:trim st="37513.4528"/>
                  <p14:fade in="250"/>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4400039" y="917998"/>
            <a:ext cx="10943640" cy="8568331"/>
          </a:xfrm>
        </p:spPr>
        <p:txBody>
          <a:bodyPr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buNone/>
            </a:pPr>
            <a:r>
              <a:rPr lang="el-GR" sz="3200" dirty="0">
                <a:latin typeface="Calibri" pitchFamily="34"/>
              </a:rPr>
              <a:t> </a:t>
            </a:r>
          </a:p>
          <a:p>
            <a:pPr lvl="0">
              <a:buNone/>
            </a:pPr>
            <a:r>
              <a:rPr lang="el-GR" sz="3200" dirty="0">
                <a:solidFill>
                  <a:srgbClr val="202124"/>
                </a:solidFill>
                <a:latin typeface="Calibri" pitchFamily="34"/>
                <a:cs typeface="Times New Roman" pitchFamily="18"/>
              </a:rPr>
              <a:t>Ο </a:t>
            </a:r>
            <a:r>
              <a:rPr lang="en-US" sz="3200" dirty="0">
                <a:solidFill>
                  <a:srgbClr val="202124"/>
                </a:solidFill>
                <a:latin typeface="Calibri" pitchFamily="34"/>
                <a:cs typeface="Times New Roman" pitchFamily="18"/>
              </a:rPr>
              <a:t>William </a:t>
            </a:r>
            <a:r>
              <a:rPr lang="el-GR" sz="3200" dirty="0">
                <a:solidFill>
                  <a:srgbClr val="202124"/>
                </a:solidFill>
                <a:latin typeface="Calibri" pitchFamily="34"/>
                <a:cs typeface="Times New Roman" pitchFamily="18"/>
              </a:rPr>
              <a:t>τον ευχαρίστησε και του πρότεινε να πάνε μαζί στον αγώνα την επόμενη μέρα.</a:t>
            </a:r>
          </a:p>
          <a:p>
            <a:pPr lvl="0">
              <a:buNone/>
            </a:pPr>
            <a:r>
              <a:rPr lang="el-GR" sz="3200" dirty="0">
                <a:solidFill>
                  <a:srgbClr val="202124"/>
                </a:solidFill>
                <a:latin typeface="Calibri" pitchFamily="34"/>
                <a:cs typeface="Times New Roman" pitchFamily="18"/>
              </a:rPr>
              <a:t>“</a:t>
            </a:r>
            <a:r>
              <a:rPr lang="en-US" sz="3200" dirty="0">
                <a:solidFill>
                  <a:srgbClr val="202124"/>
                </a:solidFill>
                <a:latin typeface="Calibri" pitchFamily="34"/>
                <a:cs typeface="Times New Roman" pitchFamily="18"/>
              </a:rPr>
              <a:t>Bonne idée!” * </a:t>
            </a:r>
            <a:r>
              <a:rPr lang="el-GR" sz="3200" dirty="0">
                <a:solidFill>
                  <a:srgbClr val="202124"/>
                </a:solidFill>
                <a:latin typeface="Calibri" pitchFamily="34"/>
                <a:cs typeface="Times New Roman" pitchFamily="18"/>
              </a:rPr>
              <a:t>απάντησε ο </a:t>
            </a:r>
            <a:r>
              <a:rPr lang="en-US" sz="3200" dirty="0">
                <a:solidFill>
                  <a:srgbClr val="202124"/>
                </a:solidFill>
                <a:latin typeface="Calibri" pitchFamily="34"/>
                <a:cs typeface="Times New Roman" pitchFamily="18"/>
              </a:rPr>
              <a:t>Hugo </a:t>
            </a:r>
            <a:r>
              <a:rPr lang="el-GR" sz="3200" dirty="0">
                <a:solidFill>
                  <a:srgbClr val="202124"/>
                </a:solidFill>
                <a:latin typeface="Calibri" pitchFamily="34"/>
                <a:cs typeface="Times New Roman" pitchFamily="18"/>
              </a:rPr>
              <a:t>και του υποσχέθηκε να του κάνει μια σωστή ξενάγηση στο Παρίσι.</a:t>
            </a:r>
          </a:p>
          <a:p>
            <a:pPr lvl="0">
              <a:buNone/>
            </a:pPr>
            <a:r>
              <a:rPr lang="el-GR" sz="3200" dirty="0">
                <a:solidFill>
                  <a:srgbClr val="202124"/>
                </a:solidFill>
                <a:latin typeface="Calibri" pitchFamily="34"/>
                <a:cs typeface="Times New Roman" pitchFamily="18"/>
              </a:rPr>
              <a:t>“</a:t>
            </a:r>
            <a:r>
              <a:rPr lang="en-US" sz="3200" dirty="0">
                <a:solidFill>
                  <a:srgbClr val="202124"/>
                </a:solidFill>
                <a:latin typeface="Calibri" pitchFamily="34"/>
                <a:cs typeface="Times New Roman" pitchFamily="18"/>
              </a:rPr>
              <a:t>Hugo, I believe this is going to be the start of a beautiful friendship!” **</a:t>
            </a:r>
          </a:p>
          <a:p>
            <a:pPr lvl="0">
              <a:buNone/>
            </a:pPr>
            <a:endParaRPr lang="en-US" sz="3200" dirty="0" smtClean="0">
              <a:solidFill>
                <a:schemeClr val="tx2"/>
              </a:solidFill>
              <a:latin typeface="Calibri" pitchFamily="34"/>
              <a:cs typeface="Times New Roman" pitchFamily="18"/>
            </a:endParaRPr>
          </a:p>
          <a:p>
            <a:pPr lvl="0">
              <a:buNone/>
            </a:pPr>
            <a:endParaRPr lang="en-US" sz="3200" dirty="0" smtClean="0">
              <a:solidFill>
                <a:schemeClr val="tx2"/>
              </a:solidFill>
              <a:latin typeface="Calibri" pitchFamily="34"/>
              <a:cs typeface="Times New Roman" pitchFamily="18"/>
            </a:endParaRPr>
          </a:p>
          <a:p>
            <a:pPr lvl="0">
              <a:buNone/>
            </a:pPr>
            <a:endParaRPr lang="en-US" sz="3200" dirty="0" smtClean="0">
              <a:solidFill>
                <a:schemeClr val="tx2"/>
              </a:solidFill>
              <a:latin typeface="Calibri" pitchFamily="34"/>
              <a:cs typeface="Times New Roman" pitchFamily="18"/>
            </a:endParaRPr>
          </a:p>
          <a:p>
            <a:pPr lvl="0">
              <a:buNone/>
            </a:pPr>
            <a:endParaRPr lang="en-US" sz="3200" dirty="0" smtClean="0">
              <a:solidFill>
                <a:schemeClr val="tx2"/>
              </a:solidFill>
              <a:latin typeface="Calibri" pitchFamily="34"/>
              <a:cs typeface="Times New Roman" pitchFamily="18"/>
            </a:endParaRPr>
          </a:p>
          <a:p>
            <a:pPr lvl="0">
              <a:buNone/>
            </a:pPr>
            <a:endParaRPr lang="en-US" sz="3200" dirty="0">
              <a:solidFill>
                <a:schemeClr val="tx2"/>
              </a:solidFill>
              <a:latin typeface="Calibri" pitchFamily="34"/>
              <a:cs typeface="Times New Roman" pitchFamily="18"/>
            </a:endParaRPr>
          </a:p>
          <a:p>
            <a:pPr lvl="0">
              <a:buNone/>
            </a:pPr>
            <a:r>
              <a:rPr lang="en-US" sz="3200" dirty="0">
                <a:solidFill>
                  <a:schemeClr val="tx2"/>
                </a:solidFill>
                <a:latin typeface="Calibri" pitchFamily="34"/>
                <a:cs typeface="Times New Roman" pitchFamily="18"/>
              </a:rPr>
              <a:t>*[Bon </a:t>
            </a:r>
            <a:r>
              <a:rPr lang="en-US" sz="3200" dirty="0" err="1">
                <a:solidFill>
                  <a:schemeClr val="tx2"/>
                </a:solidFill>
                <a:latin typeface="Calibri" pitchFamily="34"/>
                <a:cs typeface="Times New Roman" pitchFamily="18"/>
              </a:rPr>
              <a:t>idé</a:t>
            </a:r>
            <a:r>
              <a:rPr lang="en-US" sz="3200" dirty="0">
                <a:solidFill>
                  <a:schemeClr val="tx2"/>
                </a:solidFill>
                <a:latin typeface="Calibri" pitchFamily="34"/>
                <a:cs typeface="Times New Roman" pitchFamily="18"/>
              </a:rPr>
              <a:t>] = </a:t>
            </a:r>
            <a:r>
              <a:rPr lang="el-GR" sz="3200" dirty="0">
                <a:solidFill>
                  <a:schemeClr val="tx2"/>
                </a:solidFill>
                <a:latin typeface="Calibri" pitchFamily="34"/>
                <a:cs typeface="Times New Roman" pitchFamily="18"/>
              </a:rPr>
              <a:t>Καλή ιδέα!</a:t>
            </a:r>
          </a:p>
          <a:p>
            <a:pPr lvl="0">
              <a:buNone/>
            </a:pPr>
            <a:r>
              <a:rPr lang="el-GR" sz="3200" dirty="0">
                <a:solidFill>
                  <a:schemeClr val="tx2"/>
                </a:solidFill>
                <a:latin typeface="Calibri" pitchFamily="34"/>
                <a:cs typeface="Times New Roman" pitchFamily="18"/>
              </a:rPr>
              <a:t>** [</a:t>
            </a:r>
            <a:r>
              <a:rPr lang="en-US" sz="3200" dirty="0" err="1">
                <a:solidFill>
                  <a:schemeClr val="tx2"/>
                </a:solidFill>
                <a:latin typeface="Calibri" pitchFamily="34"/>
                <a:cs typeface="Times New Roman" pitchFamily="18"/>
              </a:rPr>
              <a:t>Ug</a:t>
            </a:r>
            <a:r>
              <a:rPr lang="en-US" sz="3200" dirty="0" err="1">
                <a:solidFill>
                  <a:schemeClr val="tx2"/>
                </a:solidFill>
                <a:latin typeface="Calibri" pitchFamily="34"/>
              </a:rPr>
              <a:t>ò</a:t>
            </a:r>
            <a:r>
              <a:rPr lang="en-US" sz="3200" dirty="0">
                <a:solidFill>
                  <a:schemeClr val="tx2"/>
                </a:solidFill>
                <a:latin typeface="Calibri" pitchFamily="34"/>
              </a:rPr>
              <a:t>, </a:t>
            </a:r>
            <a:r>
              <a:rPr lang="en-US" sz="3200" dirty="0" err="1">
                <a:solidFill>
                  <a:schemeClr val="tx2"/>
                </a:solidFill>
                <a:latin typeface="Calibri" pitchFamily="34"/>
              </a:rPr>
              <a:t>ài</a:t>
            </a:r>
            <a:r>
              <a:rPr lang="en-US" sz="3200" dirty="0">
                <a:solidFill>
                  <a:schemeClr val="tx2"/>
                </a:solidFill>
                <a:latin typeface="Calibri" pitchFamily="34"/>
              </a:rPr>
              <a:t> </a:t>
            </a:r>
            <a:r>
              <a:rPr lang="en-US" sz="3200" dirty="0" err="1">
                <a:solidFill>
                  <a:schemeClr val="tx2"/>
                </a:solidFill>
                <a:latin typeface="Calibri" pitchFamily="34"/>
              </a:rPr>
              <a:t>biliv</a:t>
            </a:r>
            <a:r>
              <a:rPr lang="en-US" sz="3200" dirty="0">
                <a:solidFill>
                  <a:schemeClr val="tx2"/>
                </a:solidFill>
                <a:latin typeface="Calibri" pitchFamily="34"/>
              </a:rPr>
              <a:t> this </a:t>
            </a:r>
            <a:r>
              <a:rPr lang="en-US" sz="3200" dirty="0" err="1">
                <a:solidFill>
                  <a:schemeClr val="tx2"/>
                </a:solidFill>
                <a:latin typeface="Calibri" pitchFamily="34"/>
              </a:rPr>
              <a:t>iz</a:t>
            </a:r>
            <a:r>
              <a:rPr lang="en-US" sz="3200" dirty="0">
                <a:solidFill>
                  <a:schemeClr val="tx2"/>
                </a:solidFill>
                <a:latin typeface="Calibri" pitchFamily="34"/>
              </a:rPr>
              <a:t> </a:t>
            </a:r>
            <a:r>
              <a:rPr lang="en-US" sz="3200" dirty="0" err="1">
                <a:solidFill>
                  <a:schemeClr val="tx2"/>
                </a:solidFill>
                <a:latin typeface="Calibri" pitchFamily="34"/>
              </a:rPr>
              <a:t>gòin</a:t>
            </a:r>
            <a:r>
              <a:rPr lang="en-US" sz="3200" dirty="0">
                <a:solidFill>
                  <a:schemeClr val="tx2"/>
                </a:solidFill>
                <a:latin typeface="Calibri" pitchFamily="34"/>
              </a:rPr>
              <a:t> </a:t>
            </a:r>
            <a:r>
              <a:rPr lang="en-US" sz="3200" dirty="0" err="1">
                <a:solidFill>
                  <a:schemeClr val="tx2"/>
                </a:solidFill>
                <a:latin typeface="Calibri" pitchFamily="34"/>
              </a:rPr>
              <a:t>tou</a:t>
            </a:r>
            <a:r>
              <a:rPr lang="en-US" sz="3200" dirty="0">
                <a:solidFill>
                  <a:schemeClr val="tx2"/>
                </a:solidFill>
                <a:latin typeface="Calibri" pitchFamily="34"/>
              </a:rPr>
              <a:t> bi the start </a:t>
            </a:r>
            <a:r>
              <a:rPr lang="en-US" sz="3200" dirty="0" err="1">
                <a:solidFill>
                  <a:schemeClr val="tx2"/>
                </a:solidFill>
                <a:latin typeface="Calibri" pitchFamily="34"/>
              </a:rPr>
              <a:t>ov</a:t>
            </a:r>
            <a:r>
              <a:rPr lang="en-US" sz="3200" dirty="0">
                <a:solidFill>
                  <a:schemeClr val="tx2"/>
                </a:solidFill>
                <a:latin typeface="Calibri" pitchFamily="34"/>
              </a:rPr>
              <a:t> e </a:t>
            </a:r>
            <a:r>
              <a:rPr lang="en-US" sz="3200" dirty="0" err="1">
                <a:solidFill>
                  <a:schemeClr val="tx2"/>
                </a:solidFill>
                <a:latin typeface="Calibri" pitchFamily="34"/>
              </a:rPr>
              <a:t>bioutifoul</a:t>
            </a:r>
            <a:r>
              <a:rPr lang="en-US" sz="3200" dirty="0">
                <a:solidFill>
                  <a:schemeClr val="tx2"/>
                </a:solidFill>
                <a:latin typeface="Calibri" pitchFamily="34"/>
              </a:rPr>
              <a:t> </a:t>
            </a:r>
            <a:r>
              <a:rPr lang="en-US" sz="3200" dirty="0" err="1">
                <a:solidFill>
                  <a:schemeClr val="tx2"/>
                </a:solidFill>
                <a:latin typeface="Calibri" pitchFamily="34"/>
              </a:rPr>
              <a:t>fréndship</a:t>
            </a:r>
            <a:r>
              <a:rPr lang="en-US" sz="3200" dirty="0">
                <a:solidFill>
                  <a:schemeClr val="tx2"/>
                </a:solidFill>
                <a:latin typeface="Calibri" pitchFamily="34"/>
              </a:rPr>
              <a:t>] = </a:t>
            </a:r>
            <a:r>
              <a:rPr lang="el-GR" sz="3200" dirty="0" err="1">
                <a:solidFill>
                  <a:schemeClr val="tx2"/>
                </a:solidFill>
                <a:latin typeface="Calibri" pitchFamily="34"/>
              </a:rPr>
              <a:t>Υγκό</a:t>
            </a:r>
            <a:r>
              <a:rPr lang="el-GR" sz="3200" dirty="0">
                <a:solidFill>
                  <a:schemeClr val="tx2"/>
                </a:solidFill>
                <a:latin typeface="Calibri" pitchFamily="34"/>
              </a:rPr>
              <a:t>, πιστεύω ότι αυτό είναι το ξεκίνημα μιας νέας φιλίας!</a:t>
            </a:r>
          </a:p>
          <a:p>
            <a:pPr lvl="0">
              <a:buNone/>
            </a:pPr>
            <a:endParaRPr lang="el-GR" sz="3200" dirty="0">
              <a:solidFill>
                <a:srgbClr val="202124"/>
              </a:solidFill>
              <a:latin typeface="Calibri" pitchFamily="34"/>
              <a:cs typeface="Times New Roman" pitchFamily="18"/>
            </a:endParaRPr>
          </a:p>
          <a:p>
            <a:pPr lvl="0">
              <a:buNone/>
            </a:pPr>
            <a:endParaRPr lang="el-GR" sz="3200" dirty="0">
              <a:solidFill>
                <a:srgbClr val="202124"/>
              </a:solidFill>
              <a:latin typeface="Calibri" pitchFamily="18"/>
              <a:cs typeface="Times New Roman" pitchFamily="18"/>
            </a:endParaRPr>
          </a:p>
        </p:txBody>
      </p:sp>
      <p:pic>
        <p:nvPicPr>
          <p:cNvPr id="3" name="Picture 2"/>
          <p:cNvPicPr>
            <a:picLocks noChangeAspect="1"/>
          </p:cNvPicPr>
          <p:nvPr/>
        </p:nvPicPr>
        <p:blipFill>
          <a:blip r:embed="rId5" cstate="print">
            <a:lum/>
            <a:alphaModFix/>
          </a:blip>
          <a:srcRect/>
          <a:stretch>
            <a:fillRect/>
          </a:stretch>
        </p:blipFill>
        <p:spPr>
          <a:xfrm>
            <a:off x="35095" y="9908"/>
            <a:ext cx="13309581" cy="9889741"/>
          </a:xfrm>
          <a:prstGeom prst="rect">
            <a:avLst/>
          </a:prstGeom>
          <a:noFill/>
          <a:ln>
            <a:noFill/>
          </a:ln>
        </p:spPr>
      </p:pic>
      <p:pic>
        <p:nvPicPr>
          <p:cNvPr id="4" name="Carefree In France  Copyright Free Music  Free Music [No Copyright Music].mp3">
            <a:hlinkClick r:id="" action="ppaction://media"/>
          </p:cNvPr>
          <p:cNvPicPr>
            <a:picLocks noChangeAspect="1"/>
          </p:cNvPicPr>
          <p:nvPr>
            <a:audioFile r:link="rId1"/>
            <p:extLst>
              <p:ext uri="{DAA4B4D4-6D71-4841-9C94-3DE7FCFB9230}">
                <p14:media xmlns:p14="http://schemas.microsoft.com/office/powerpoint/2010/main" r:embed="rId2">
                  <p14:trim st="300"/>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3" name="Θέση περιεχομένου 3"/>
          <p:cNvSpPr txBox="1">
            <a:spLocks noGrp="1"/>
          </p:cNvSpPr>
          <p:nvPr>
            <p:ph type="body" idx="4294967295"/>
          </p:nvPr>
        </p:nvSpPr>
        <p:spPr>
          <a:xfrm>
            <a:off x="14639038" y="982625"/>
            <a:ext cx="11321640" cy="7934400"/>
          </a:xfrm>
        </p:spPr>
        <p:txBody>
          <a:bodyPr/>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marL="0" lvl="0" indent="0">
              <a:spcBef>
                <a:spcPts val="1446"/>
              </a:spcBef>
              <a:spcAft>
                <a:spcPts val="0"/>
              </a:spcAft>
              <a:buNone/>
            </a:pPr>
            <a:endParaRPr lang="el-GR" dirty="0">
              <a:latin typeface="Calibri" pitchFamily="18"/>
            </a:endParaRPr>
          </a:p>
          <a:p>
            <a:pPr marL="0" lvl="0" indent="0">
              <a:spcBef>
                <a:spcPts val="1446"/>
              </a:spcBef>
              <a:spcAft>
                <a:spcPts val="0"/>
              </a:spcAft>
              <a:buNone/>
            </a:pPr>
            <a:endParaRPr lang="el-GR" dirty="0">
              <a:latin typeface="Calibri" pitchFamily="18"/>
            </a:endParaRPr>
          </a:p>
          <a:p>
            <a:pPr marL="0" lvl="0" indent="0">
              <a:spcBef>
                <a:spcPts val="1446"/>
              </a:spcBef>
              <a:spcAft>
                <a:spcPts val="0"/>
              </a:spcAft>
              <a:buNone/>
            </a:pPr>
            <a:endParaRPr lang="el-GR" dirty="0">
              <a:latin typeface="Calibri" pitchFamily="18"/>
            </a:endParaRPr>
          </a:p>
          <a:p>
            <a:pPr marL="0" lvl="0" indent="0">
              <a:spcBef>
                <a:spcPts val="1446"/>
              </a:spcBef>
              <a:spcAft>
                <a:spcPts val="0"/>
              </a:spcAft>
              <a:buNone/>
            </a:pPr>
            <a:endParaRPr lang="el-GR" dirty="0">
              <a:latin typeface="Calibri" pitchFamily="18"/>
            </a:endParaRPr>
          </a:p>
          <a:p>
            <a:pPr marL="0" lvl="0" indent="0" algn="ctr">
              <a:spcBef>
                <a:spcPts val="1446"/>
              </a:spcBef>
              <a:spcAft>
                <a:spcPts val="0"/>
              </a:spcAft>
              <a:buNone/>
            </a:pPr>
            <a:r>
              <a:rPr lang="el-GR" sz="5400" b="1" dirty="0">
                <a:latin typeface="Comic Sans MS" pitchFamily="66"/>
              </a:rPr>
              <a:t>  </a:t>
            </a:r>
            <a:r>
              <a:rPr lang="el-GR" sz="5400" b="1" dirty="0" smtClean="0">
                <a:latin typeface="Comic Sans MS" pitchFamily="66"/>
              </a:rPr>
              <a:t>Κάτι χάνεις, κάτι βρίσκεις!</a:t>
            </a:r>
            <a:endParaRPr lang="en-US" sz="5400" b="1" dirty="0" smtClean="0">
              <a:latin typeface="Comic Sans MS" pitchFamily="66"/>
            </a:endParaRPr>
          </a:p>
          <a:p>
            <a:pPr marL="0" lvl="0" indent="0" algn="ctr">
              <a:spcBef>
                <a:spcPts val="1446"/>
              </a:spcBef>
              <a:spcAft>
                <a:spcPts val="0"/>
              </a:spcAft>
              <a:buNone/>
            </a:pPr>
            <a:endParaRPr lang="en-US" sz="5400" b="1" dirty="0" smtClean="0">
              <a:latin typeface="Comic Sans MS" pitchFamily="66"/>
            </a:endParaRPr>
          </a:p>
          <a:p>
            <a:pPr marL="0" lvl="0" indent="0" algn="ctr">
              <a:spcBef>
                <a:spcPts val="1446"/>
              </a:spcBef>
              <a:spcAft>
                <a:spcPts val="0"/>
              </a:spcAft>
              <a:buNone/>
            </a:pPr>
            <a:endParaRPr lang="en-US" sz="5400" b="1" dirty="0" smtClean="0">
              <a:latin typeface="Comic Sans MS" pitchFamily="66"/>
            </a:endParaRPr>
          </a:p>
        </p:txBody>
      </p:sp>
      <p:pic>
        <p:nvPicPr>
          <p:cNvPr id="1026" name="Picture 2" descr="C:\Users\Giorgos\Desktop\KAMISHIBAI\εξώφυλλο τελικό.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557"/>
            <a:ext cx="14639041" cy="9899651"/>
          </a:xfrm>
          <a:prstGeom prst="rect">
            <a:avLst/>
          </a:prstGeom>
          <a:noFill/>
          <a:extLst>
            <a:ext uri="{909E8E84-426E-40DD-AFC4-6F175D3DCCD1}">
              <a14:hiddenFill xmlns:a14="http://schemas.microsoft.com/office/drawing/2010/main">
                <a:solidFill>
                  <a:srgbClr val="FFFFFF"/>
                </a:solidFill>
              </a14:hiddenFill>
            </a:ext>
          </a:extLst>
        </p:spPr>
      </p:pic>
      <p:pic>
        <p:nvPicPr>
          <p:cNvPr id="2" name="Albert Behar - French Kiss.mp3">
            <a:hlinkClick r:id="" action="ppaction://media"/>
          </p:cNvPr>
          <p:cNvPicPr>
            <a:picLocks noChangeAspect="1"/>
          </p:cNvPicPr>
          <p:nvPr>
            <a:audioFile r:link="rId1"/>
            <p:extLst>
              <p:ext uri="{DAA4B4D4-6D71-4841-9C94-3DE7FCFB9230}">
                <p14:media xmlns:p14="http://schemas.microsoft.com/office/powerpoint/2010/main" r:embed="rId2">
                  <p14:trim end="45155.1088"/>
                </p14:media>
              </p:ext>
            </p:extLst>
          </p:nvPr>
        </p:nvPicPr>
        <p:blipFill>
          <a:blip r:embed="rId6"/>
          <a:stretch>
            <a:fillRect/>
          </a:stretch>
        </p:blipFill>
        <p:spPr>
          <a:xfrm>
            <a:off x="14856803" y="437598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Θέση περιεχομένου 6"/>
          <p:cNvPicPr>
            <a:picLocks noChangeAspect="1"/>
          </p:cNvPicPr>
          <p:nvPr/>
        </p:nvPicPr>
        <p:blipFill>
          <a:blip r:embed="rId5" cstate="print">
            <a:lum/>
            <a:alphaModFix/>
          </a:blip>
          <a:srcRect/>
          <a:stretch>
            <a:fillRect/>
          </a:stretch>
        </p:blipFill>
        <p:spPr>
          <a:xfrm>
            <a:off x="14118" y="0"/>
            <a:ext cx="13198969" cy="9809906"/>
          </a:xfrm>
          <a:prstGeom prst="rect">
            <a:avLst/>
          </a:prstGeom>
          <a:noFill/>
          <a:ln>
            <a:noFill/>
          </a:ln>
        </p:spPr>
      </p:pic>
      <p:sp>
        <p:nvSpPr>
          <p:cNvPr id="3" name="Θέση περιεχομένου 3"/>
          <p:cNvSpPr txBox="1">
            <a:spLocks noGrp="1"/>
          </p:cNvSpPr>
          <p:nvPr>
            <p:ph type="body" idx="4294967295"/>
          </p:nvPr>
        </p:nvSpPr>
        <p:spPr>
          <a:xfrm>
            <a:off x="13486320" y="632880"/>
            <a:ext cx="11321640" cy="8283240"/>
          </a:xfrm>
        </p:spPr>
        <p:txBody>
          <a:bodyPr/>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marL="1980000" lvl="0" indent="0" algn="just">
              <a:buNone/>
            </a:pPr>
            <a:endParaRPr lang="el-GR" sz="3200" dirty="0">
              <a:latin typeface="Calibri" pitchFamily="34"/>
            </a:endParaRPr>
          </a:p>
          <a:p>
            <a:pPr marL="0" lvl="0" indent="0" algn="just">
              <a:spcBef>
                <a:spcPts val="1446"/>
              </a:spcBef>
              <a:spcAft>
                <a:spcPts val="0"/>
              </a:spcAft>
              <a:buNone/>
            </a:pPr>
            <a:r>
              <a:rPr lang="el-GR" sz="3200" dirty="0" smtClean="0">
                <a:latin typeface="Calibri" pitchFamily="34"/>
              </a:rPr>
              <a:t>Είναι μια όμορφη ηλιόλουστη μέρα στο Παρίσι!</a:t>
            </a:r>
          </a:p>
          <a:p>
            <a:pPr marL="0" lvl="0" indent="0" algn="just">
              <a:spcBef>
                <a:spcPts val="1446"/>
              </a:spcBef>
              <a:spcAft>
                <a:spcPts val="0"/>
              </a:spcAft>
              <a:buNone/>
            </a:pPr>
            <a:r>
              <a:rPr lang="el-GR" sz="3200" dirty="0" smtClean="0">
                <a:latin typeface="Calibri" pitchFamily="34"/>
              </a:rPr>
              <a:t>Ένας </a:t>
            </a:r>
            <a:r>
              <a:rPr lang="el-GR" sz="3200" dirty="0">
                <a:latin typeface="Calibri" pitchFamily="34"/>
              </a:rPr>
              <a:t>Άγγλος ταξιδιώτης, ο </a:t>
            </a:r>
            <a:r>
              <a:rPr lang="el-GR" sz="3200" dirty="0" err="1">
                <a:latin typeface="Calibri" pitchFamily="34"/>
              </a:rPr>
              <a:t>William</a:t>
            </a:r>
            <a:r>
              <a:rPr lang="el-GR" sz="3200" dirty="0">
                <a:latin typeface="Calibri" pitchFamily="34"/>
              </a:rPr>
              <a:t>, κάθεται σε ένα </a:t>
            </a:r>
            <a:r>
              <a:rPr lang="el-GR" sz="3200" dirty="0" err="1">
                <a:latin typeface="Calibri" pitchFamily="34"/>
              </a:rPr>
              <a:t>bistrot</a:t>
            </a:r>
            <a:r>
              <a:rPr lang="el-GR" sz="3200" dirty="0">
                <a:latin typeface="Calibri" pitchFamily="34"/>
              </a:rPr>
              <a:t>* του Παρισιού.</a:t>
            </a:r>
          </a:p>
          <a:p>
            <a:pPr marL="0" lvl="0" indent="0" algn="just">
              <a:spcBef>
                <a:spcPts val="1446"/>
              </a:spcBef>
              <a:spcAft>
                <a:spcPts val="0"/>
              </a:spcAft>
              <a:buNone/>
            </a:pPr>
            <a:r>
              <a:rPr lang="el-GR" sz="3200" dirty="0">
                <a:latin typeface="Calibri" pitchFamily="34"/>
              </a:rPr>
              <a:t>Στο διπλανό τραπέζι παρατηρεί έναν τύπο με   ένα </a:t>
            </a:r>
            <a:r>
              <a:rPr lang="el-GR" sz="3200" dirty="0" err="1">
                <a:latin typeface="Calibri" pitchFamily="34"/>
              </a:rPr>
              <a:t>backpack</a:t>
            </a:r>
            <a:r>
              <a:rPr lang="el-GR" sz="3200" dirty="0">
                <a:latin typeface="Calibri" pitchFamily="34"/>
              </a:rPr>
              <a:t> * * ολόιδιο με το δικό του, με τον ποδοσφαιριστή Ρονάλντο.</a:t>
            </a:r>
          </a:p>
          <a:p>
            <a:pPr marL="0" lvl="0" indent="0" algn="just">
              <a:spcBef>
                <a:spcPts val="1446"/>
              </a:spcBef>
              <a:spcAft>
                <a:spcPts val="0"/>
              </a:spcAft>
              <a:buNone/>
            </a:pPr>
            <a:r>
              <a:rPr lang="el-GR" sz="3200" dirty="0">
                <a:latin typeface="Calibri" pitchFamily="34"/>
              </a:rPr>
              <a:t>Σύντομα πιάνουν κουβέντα</a:t>
            </a:r>
            <a:r>
              <a:rPr lang="el-GR" sz="3200" dirty="0" smtClean="0">
                <a:latin typeface="Calibri" pitchFamily="34"/>
              </a:rPr>
              <a:t>…</a:t>
            </a:r>
            <a:endParaRPr lang="en-US" sz="3200" dirty="0" smtClean="0">
              <a:latin typeface="Calibri" pitchFamily="34"/>
            </a:endParaRPr>
          </a:p>
          <a:p>
            <a:pPr marL="0" lvl="0" indent="0" algn="just">
              <a:spcBef>
                <a:spcPts val="1446"/>
              </a:spcBef>
              <a:spcAft>
                <a:spcPts val="0"/>
              </a:spcAft>
              <a:buNone/>
            </a:pPr>
            <a:endParaRPr lang="el-GR" sz="3200" dirty="0">
              <a:latin typeface="Calibri" pitchFamily="34"/>
            </a:endParaRPr>
          </a:p>
          <a:p>
            <a:pPr marL="0" lvl="0" indent="0" algn="just">
              <a:spcBef>
                <a:spcPts val="1446"/>
              </a:spcBef>
              <a:spcAft>
                <a:spcPts val="0"/>
              </a:spcAft>
              <a:buNone/>
            </a:pPr>
            <a:endParaRPr lang="el-GR" sz="3200" dirty="0">
              <a:latin typeface="Calibri" pitchFamily="34"/>
            </a:endParaRPr>
          </a:p>
          <a:p>
            <a:pPr marL="0" lvl="0" indent="0" algn="just">
              <a:spcBef>
                <a:spcPts val="1446"/>
              </a:spcBef>
              <a:spcAft>
                <a:spcPts val="0"/>
              </a:spcAft>
              <a:buNone/>
            </a:pPr>
            <a:endParaRPr lang="el-GR" sz="3200" dirty="0" smtClean="0">
              <a:latin typeface="Calibri" pitchFamily="34"/>
            </a:endParaRPr>
          </a:p>
          <a:p>
            <a:pPr marL="0" lvl="0" indent="0" algn="just">
              <a:spcBef>
                <a:spcPts val="1446"/>
              </a:spcBef>
              <a:spcAft>
                <a:spcPts val="0"/>
              </a:spcAft>
              <a:buNone/>
            </a:pPr>
            <a:endParaRPr lang="el-GR" sz="3200" dirty="0" smtClean="0">
              <a:latin typeface="Calibri" pitchFamily="34"/>
            </a:endParaRPr>
          </a:p>
          <a:p>
            <a:pPr marL="0" lvl="0" indent="0" algn="just">
              <a:spcBef>
                <a:spcPts val="1446"/>
              </a:spcBef>
              <a:spcAft>
                <a:spcPts val="0"/>
              </a:spcAft>
              <a:buNone/>
            </a:pPr>
            <a:endParaRPr lang="el-GR" sz="3200" dirty="0">
              <a:latin typeface="Calibri" pitchFamily="34"/>
            </a:endParaRPr>
          </a:p>
          <a:p>
            <a:pPr marL="0" lvl="0" indent="0" algn="just">
              <a:spcBef>
                <a:spcPts val="1446"/>
              </a:spcBef>
              <a:spcAft>
                <a:spcPts val="0"/>
              </a:spcAft>
              <a:buNone/>
            </a:pPr>
            <a:r>
              <a:rPr lang="el-GR" sz="3200" dirty="0">
                <a:solidFill>
                  <a:schemeClr val="tx2"/>
                </a:solidFill>
                <a:latin typeface="Calibri" pitchFamily="34"/>
              </a:rPr>
              <a:t>* </a:t>
            </a:r>
            <a:r>
              <a:rPr lang="el-GR" sz="3200" dirty="0" err="1">
                <a:solidFill>
                  <a:schemeClr val="tx2"/>
                </a:solidFill>
                <a:latin typeface="Calibri" pitchFamily="34"/>
              </a:rPr>
              <a:t>bistrot</a:t>
            </a:r>
            <a:r>
              <a:rPr lang="el-GR" sz="3200" dirty="0">
                <a:solidFill>
                  <a:schemeClr val="tx2"/>
                </a:solidFill>
                <a:latin typeface="Calibri" pitchFamily="34"/>
              </a:rPr>
              <a:t> (</a:t>
            </a:r>
            <a:r>
              <a:rPr lang="el-GR" sz="3200" dirty="0" err="1">
                <a:solidFill>
                  <a:schemeClr val="tx2"/>
                </a:solidFill>
                <a:latin typeface="Calibri" pitchFamily="34"/>
              </a:rPr>
              <a:t>bistro</a:t>
            </a:r>
            <a:r>
              <a:rPr lang="el-GR" sz="3200" dirty="0">
                <a:solidFill>
                  <a:schemeClr val="tx2"/>
                </a:solidFill>
                <a:latin typeface="Calibri" pitchFamily="34"/>
              </a:rPr>
              <a:t>) = καφετέρια</a:t>
            </a:r>
          </a:p>
          <a:p>
            <a:pPr marL="0" lvl="0" indent="0" algn="just">
              <a:spcBef>
                <a:spcPts val="1446"/>
              </a:spcBef>
              <a:spcAft>
                <a:spcPts val="0"/>
              </a:spcAft>
              <a:buNone/>
            </a:pPr>
            <a:r>
              <a:rPr lang="el-GR" sz="3200" dirty="0">
                <a:solidFill>
                  <a:schemeClr val="tx2"/>
                </a:solidFill>
                <a:latin typeface="Calibri" pitchFamily="34"/>
              </a:rPr>
              <a:t>* * </a:t>
            </a:r>
            <a:r>
              <a:rPr lang="el-GR" sz="3200" dirty="0" err="1">
                <a:solidFill>
                  <a:schemeClr val="tx2"/>
                </a:solidFill>
                <a:latin typeface="Calibri" pitchFamily="34"/>
              </a:rPr>
              <a:t>backpack</a:t>
            </a:r>
            <a:r>
              <a:rPr lang="el-GR" sz="3200" dirty="0">
                <a:solidFill>
                  <a:schemeClr val="tx2"/>
                </a:solidFill>
                <a:latin typeface="Calibri" pitchFamily="34"/>
              </a:rPr>
              <a:t> (</a:t>
            </a:r>
            <a:r>
              <a:rPr lang="el-GR" sz="3200" dirty="0" err="1">
                <a:solidFill>
                  <a:schemeClr val="tx2"/>
                </a:solidFill>
                <a:latin typeface="Calibri" pitchFamily="34"/>
              </a:rPr>
              <a:t>bakpak</a:t>
            </a:r>
            <a:r>
              <a:rPr lang="el-GR" sz="3200" dirty="0">
                <a:solidFill>
                  <a:schemeClr val="tx2"/>
                </a:solidFill>
                <a:latin typeface="Calibri" pitchFamily="34"/>
              </a:rPr>
              <a:t>) = σακίδιο πλάτης</a:t>
            </a:r>
          </a:p>
          <a:p>
            <a:pPr marL="0" lvl="0" indent="0" algn="just">
              <a:spcBef>
                <a:spcPts val="1446"/>
              </a:spcBef>
              <a:spcAft>
                <a:spcPts val="0"/>
              </a:spcAft>
              <a:buNone/>
            </a:pPr>
            <a:endParaRPr lang="el-GR" sz="3600" dirty="0">
              <a:latin typeface="Calibri" pitchFamily="34"/>
            </a:endParaRPr>
          </a:p>
          <a:p>
            <a:pPr marL="0" lvl="0" indent="0">
              <a:spcBef>
                <a:spcPts val="1446"/>
              </a:spcBef>
              <a:spcAft>
                <a:spcPts val="0"/>
              </a:spcAft>
              <a:buNone/>
            </a:pPr>
            <a:endParaRPr lang="el-GR" dirty="0">
              <a:latin typeface="Calibri" pitchFamily="18"/>
            </a:endParaRPr>
          </a:p>
          <a:p>
            <a:pPr marL="0" lvl="0" indent="0">
              <a:spcBef>
                <a:spcPts val="1446"/>
              </a:spcBef>
              <a:spcAft>
                <a:spcPts val="0"/>
              </a:spcAft>
              <a:buNone/>
            </a:pPr>
            <a:endParaRPr lang="el-GR" dirty="0">
              <a:latin typeface="Calibri" pitchFamily="18"/>
            </a:endParaRPr>
          </a:p>
        </p:txBody>
      </p:sp>
      <p:pic>
        <p:nvPicPr>
          <p:cNvPr id="4" name="Theo Gerard - La Loire.mp3">
            <a:hlinkClick r:id="" action="ppaction://media"/>
          </p:cNvPr>
          <p:cNvPicPr>
            <a:picLocks noChangeAspect="1"/>
          </p:cNvPicPr>
          <p:nvPr>
            <a:audioFile r:link="rId1"/>
            <p:extLst>
              <p:ext uri="{DAA4B4D4-6D71-4841-9C94-3DE7FCFB9230}">
                <p14:media xmlns:p14="http://schemas.microsoft.com/office/powerpoint/2010/main" r:embed="rId2">
                  <p14:trim end="4650.43"/>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pic>
        <p:nvPicPr>
          <p:cNvPr id="2" name="Θέση περιεχομένου 6"/>
          <p:cNvPicPr>
            <a:picLocks noChangeAspect="1"/>
          </p:cNvPicPr>
          <p:nvPr/>
        </p:nvPicPr>
        <p:blipFill>
          <a:blip r:embed="rId5" cstate="print">
            <a:lum/>
            <a:alphaModFix/>
          </a:blip>
          <a:srcRect/>
          <a:stretch>
            <a:fillRect/>
          </a:stretch>
        </p:blipFill>
        <p:spPr>
          <a:xfrm>
            <a:off x="29760" y="23882"/>
            <a:ext cx="13287693" cy="9875768"/>
          </a:xfrm>
          <a:prstGeom prst="rect">
            <a:avLst/>
          </a:prstGeom>
          <a:noFill/>
          <a:ln>
            <a:noFill/>
          </a:ln>
        </p:spPr>
      </p:pic>
      <p:sp>
        <p:nvSpPr>
          <p:cNvPr id="3" name="Θέση περιεχομένου 3"/>
          <p:cNvSpPr txBox="1">
            <a:spLocks noGrp="1"/>
          </p:cNvSpPr>
          <p:nvPr>
            <p:ph type="body" idx="4294967295"/>
          </p:nvPr>
        </p:nvSpPr>
        <p:spPr>
          <a:xfrm>
            <a:off x="14112007" y="663545"/>
            <a:ext cx="11321640" cy="8929750"/>
          </a:xfrm>
        </p:spPr>
        <p:txBody>
          <a:bodyPr/>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marL="0" lvl="0" indent="0">
              <a:lnSpc>
                <a:spcPct val="107000"/>
              </a:lnSpc>
              <a:spcBef>
                <a:spcPts val="1446"/>
              </a:spcBef>
              <a:spcAft>
                <a:spcPts val="799"/>
              </a:spcAft>
              <a:buNone/>
            </a:pPr>
            <a:r>
              <a:rPr lang="en-US" sz="1800" dirty="0">
                <a:latin typeface="Calibri" pitchFamily="34"/>
                <a:cs typeface="Times New Roman" pitchFamily="16"/>
              </a:rPr>
              <a:t> </a:t>
            </a:r>
            <a:r>
              <a:rPr lang="en-US" sz="3200" dirty="0" smtClean="0">
                <a:latin typeface="Calibri" pitchFamily="34"/>
                <a:cs typeface="Times New Roman" pitchFamily="16"/>
              </a:rPr>
              <a:t>-</a:t>
            </a:r>
            <a:r>
              <a:rPr lang="en-US" sz="3200" dirty="0">
                <a:latin typeface="Calibri" pitchFamily="34"/>
                <a:cs typeface="Times New Roman" pitchFamily="16"/>
              </a:rPr>
              <a:t>Hello, nice backpack</a:t>
            </a:r>
            <a:r>
              <a:rPr lang="en-US" sz="3200" dirty="0" smtClean="0">
                <a:latin typeface="Calibri" pitchFamily="34"/>
                <a:cs typeface="Times New Roman" pitchFamily="16"/>
              </a:rPr>
              <a:t>!* </a:t>
            </a:r>
            <a:r>
              <a:rPr lang="el-GR" sz="3200" dirty="0">
                <a:latin typeface="Calibri" pitchFamily="34"/>
                <a:cs typeface="Times New Roman" pitchFamily="16"/>
              </a:rPr>
              <a:t>λέει ο </a:t>
            </a:r>
            <a:r>
              <a:rPr lang="en-US" sz="3200" dirty="0">
                <a:latin typeface="Calibri" pitchFamily="34"/>
                <a:cs typeface="Times New Roman" pitchFamily="16"/>
              </a:rPr>
              <a:t>William.</a:t>
            </a:r>
          </a:p>
          <a:p>
            <a:pPr marL="0" lvl="0" indent="0">
              <a:lnSpc>
                <a:spcPct val="107000"/>
              </a:lnSpc>
              <a:spcBef>
                <a:spcPts val="1446"/>
              </a:spcBef>
              <a:spcAft>
                <a:spcPts val="799"/>
              </a:spcAft>
              <a:buNone/>
            </a:pPr>
            <a:r>
              <a:rPr lang="en-US" sz="3200" dirty="0">
                <a:latin typeface="Calibri" pitchFamily="34"/>
                <a:cs typeface="Times New Roman" pitchFamily="16"/>
              </a:rPr>
              <a:t>-Merci! I am a fan of Ronaldo, too! Je </a:t>
            </a:r>
            <a:r>
              <a:rPr lang="en-US" sz="3200" dirty="0" err="1">
                <a:latin typeface="Calibri" pitchFamily="34"/>
                <a:cs typeface="Times New Roman" pitchFamily="16"/>
              </a:rPr>
              <a:t>m’appelle</a:t>
            </a:r>
            <a:r>
              <a:rPr lang="en-US" sz="3200" dirty="0">
                <a:latin typeface="Calibri" pitchFamily="34"/>
                <a:cs typeface="Times New Roman" pitchFamily="16"/>
              </a:rPr>
              <a:t> Hugo. Are you English? </a:t>
            </a:r>
            <a:r>
              <a:rPr lang="en-US" sz="3200" dirty="0" err="1">
                <a:latin typeface="Calibri" pitchFamily="34"/>
                <a:cs typeface="Times New Roman" pitchFamily="16"/>
              </a:rPr>
              <a:t>Parlez</a:t>
            </a:r>
            <a:r>
              <a:rPr lang="en-US" sz="3200" dirty="0">
                <a:latin typeface="Calibri" pitchFamily="34"/>
                <a:cs typeface="Times New Roman" pitchFamily="16"/>
              </a:rPr>
              <a:t> </a:t>
            </a:r>
            <a:r>
              <a:rPr lang="en-US" sz="3200" dirty="0" err="1">
                <a:latin typeface="Calibri" pitchFamily="34"/>
                <a:cs typeface="Times New Roman" pitchFamily="16"/>
              </a:rPr>
              <a:t>vous</a:t>
            </a:r>
            <a:r>
              <a:rPr lang="en-US" sz="3200" dirty="0">
                <a:latin typeface="Calibri" pitchFamily="34"/>
                <a:cs typeface="Times New Roman" pitchFamily="16"/>
              </a:rPr>
              <a:t> </a:t>
            </a:r>
            <a:r>
              <a:rPr lang="en-US" sz="3200" dirty="0" err="1">
                <a:latin typeface="Calibri" pitchFamily="34"/>
                <a:cs typeface="Times New Roman" pitchFamily="16"/>
              </a:rPr>
              <a:t>fran</a:t>
            </a:r>
            <a:r>
              <a:rPr lang="en-US" sz="3200" dirty="0" err="1">
                <a:latin typeface="Calibri" pitchFamily="34"/>
              </a:rPr>
              <a:t>ç</a:t>
            </a:r>
            <a:r>
              <a:rPr lang="en-US" sz="3200" dirty="0" err="1">
                <a:latin typeface="Calibri" pitchFamily="34"/>
                <a:cs typeface="Times New Roman" pitchFamily="16"/>
              </a:rPr>
              <a:t>ais</a:t>
            </a:r>
            <a:r>
              <a:rPr lang="en-US" sz="3200" dirty="0" smtClean="0">
                <a:latin typeface="Calibri" pitchFamily="34"/>
                <a:cs typeface="Times New Roman" pitchFamily="16"/>
              </a:rPr>
              <a:t>?** </a:t>
            </a:r>
            <a:r>
              <a:rPr lang="el-GR" sz="3200" dirty="0">
                <a:latin typeface="Calibri" pitchFamily="34"/>
                <a:cs typeface="Times New Roman" pitchFamily="16"/>
              </a:rPr>
              <a:t>ρωτάει ο </a:t>
            </a:r>
            <a:r>
              <a:rPr lang="en-US" sz="3200" dirty="0">
                <a:latin typeface="Calibri" pitchFamily="34"/>
                <a:cs typeface="Times New Roman" pitchFamily="16"/>
              </a:rPr>
              <a:t>Hugo.</a:t>
            </a:r>
          </a:p>
          <a:p>
            <a:pPr marL="0" lvl="0" indent="0">
              <a:lnSpc>
                <a:spcPct val="107000"/>
              </a:lnSpc>
              <a:spcBef>
                <a:spcPts val="1446"/>
              </a:spcBef>
              <a:spcAft>
                <a:spcPts val="799"/>
              </a:spcAft>
              <a:buNone/>
            </a:pPr>
            <a:r>
              <a:rPr lang="el-GR" sz="3200" dirty="0">
                <a:latin typeface="Calibri" pitchFamily="34"/>
                <a:cs typeface="Times New Roman" pitchFamily="16"/>
              </a:rPr>
              <a:t>Ο </a:t>
            </a:r>
            <a:r>
              <a:rPr lang="en-US" sz="3200" dirty="0">
                <a:latin typeface="Calibri" pitchFamily="34"/>
                <a:cs typeface="Times New Roman" pitchFamily="16"/>
              </a:rPr>
              <a:t>William </a:t>
            </a:r>
            <a:r>
              <a:rPr lang="el-GR" sz="3200" dirty="0">
                <a:latin typeface="Calibri" pitchFamily="34"/>
                <a:cs typeface="Times New Roman" pitchFamily="16"/>
              </a:rPr>
              <a:t>όμως δεν μιλάει πολύ καλά γαλλικά, ξέρει μόνο λίγες λέξεις, και έτσι συνεχίζουν την κουβέντα στα αγγλικά. Ο </a:t>
            </a:r>
            <a:r>
              <a:rPr lang="en-US" sz="3200" dirty="0">
                <a:latin typeface="Calibri" pitchFamily="34"/>
                <a:cs typeface="Times New Roman" pitchFamily="16"/>
              </a:rPr>
              <a:t>Hugo </a:t>
            </a:r>
            <a:r>
              <a:rPr lang="el-GR" sz="3200" dirty="0">
                <a:latin typeface="Calibri" pitchFamily="34"/>
                <a:cs typeface="Times New Roman" pitchFamily="16"/>
              </a:rPr>
              <a:t>τον ρωτάει τι κάνει στο Παρίσι και </a:t>
            </a:r>
            <a:r>
              <a:rPr lang="en-US" sz="3200" dirty="0">
                <a:latin typeface="Calibri" pitchFamily="34"/>
                <a:cs typeface="Times New Roman" pitchFamily="16"/>
              </a:rPr>
              <a:t>o William </a:t>
            </a:r>
            <a:r>
              <a:rPr lang="el-GR" sz="3200" dirty="0">
                <a:latin typeface="Calibri" pitchFamily="34"/>
                <a:cs typeface="Times New Roman" pitchFamily="16"/>
              </a:rPr>
              <a:t>του λέει ότι ήρθε να δει τον αυριανό μεγάλο ποδοσφαιρικό αγώνα, το </a:t>
            </a:r>
            <a:r>
              <a:rPr lang="en-US" sz="3200" dirty="0">
                <a:latin typeface="Calibri" pitchFamily="34"/>
                <a:cs typeface="Times New Roman" pitchFamily="16"/>
              </a:rPr>
              <a:t>World Cup Final</a:t>
            </a:r>
            <a:r>
              <a:rPr lang="en-US" sz="3200" dirty="0" smtClean="0">
                <a:latin typeface="Calibri" pitchFamily="34"/>
                <a:cs typeface="Times New Roman" pitchFamily="16"/>
              </a:rPr>
              <a:t>.</a:t>
            </a:r>
            <a:endParaRPr lang="el-GR" sz="3200" dirty="0" smtClean="0">
              <a:latin typeface="Calibri" pitchFamily="34"/>
              <a:cs typeface="Times New Roman" pitchFamily="16"/>
            </a:endParaRPr>
          </a:p>
          <a:p>
            <a:pPr marL="0" lvl="0" indent="0">
              <a:lnSpc>
                <a:spcPct val="107000"/>
              </a:lnSpc>
              <a:spcBef>
                <a:spcPts val="1446"/>
              </a:spcBef>
              <a:spcAft>
                <a:spcPts val="799"/>
              </a:spcAft>
              <a:buNone/>
            </a:pPr>
            <a:endParaRPr lang="el-GR" sz="3200" dirty="0" smtClean="0">
              <a:latin typeface="Calibri" pitchFamily="34"/>
              <a:cs typeface="Times New Roman" pitchFamily="16"/>
            </a:endParaRPr>
          </a:p>
          <a:p>
            <a:pPr marL="0" lvl="0" indent="0">
              <a:lnSpc>
                <a:spcPct val="107000"/>
              </a:lnSpc>
              <a:spcBef>
                <a:spcPts val="1446"/>
              </a:spcBef>
              <a:spcAft>
                <a:spcPts val="799"/>
              </a:spcAft>
              <a:buNone/>
            </a:pPr>
            <a:endParaRPr lang="el-GR" sz="3200" dirty="0">
              <a:latin typeface="Calibri" pitchFamily="34"/>
              <a:cs typeface="Times New Roman" pitchFamily="16"/>
            </a:endParaRPr>
          </a:p>
          <a:p>
            <a:pPr marL="0" lvl="0" indent="0">
              <a:lnSpc>
                <a:spcPct val="107000"/>
              </a:lnSpc>
              <a:spcBef>
                <a:spcPts val="1446"/>
              </a:spcBef>
              <a:spcAft>
                <a:spcPts val="799"/>
              </a:spcAft>
              <a:buNone/>
            </a:pPr>
            <a:r>
              <a:rPr lang="el-GR" sz="3200" dirty="0" smtClean="0">
                <a:latin typeface="Calibri" pitchFamily="34"/>
                <a:cs typeface="Times New Roman" pitchFamily="16"/>
              </a:rPr>
              <a:t>*</a:t>
            </a:r>
            <a:r>
              <a:rPr lang="en-US" sz="3200" dirty="0" smtClean="0">
                <a:latin typeface="Calibri" pitchFamily="34"/>
                <a:cs typeface="Times New Roman" pitchFamily="16"/>
              </a:rPr>
              <a:t>[</a:t>
            </a:r>
            <a:r>
              <a:rPr lang="en-US" sz="3200" dirty="0" err="1" smtClean="0">
                <a:solidFill>
                  <a:schemeClr val="tx2"/>
                </a:solidFill>
                <a:latin typeface="Calibri" pitchFamily="34"/>
                <a:cs typeface="Times New Roman" pitchFamily="16"/>
              </a:rPr>
              <a:t>Helou</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nais</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bakpak</a:t>
            </a:r>
            <a:r>
              <a:rPr lang="en-US" sz="3200" dirty="0" smtClean="0">
                <a:solidFill>
                  <a:schemeClr val="tx2"/>
                </a:solidFill>
                <a:latin typeface="Calibri" pitchFamily="34"/>
                <a:cs typeface="Times New Roman" pitchFamily="16"/>
              </a:rPr>
              <a:t>] = </a:t>
            </a:r>
            <a:r>
              <a:rPr lang="el-GR" sz="3200" dirty="0" smtClean="0">
                <a:solidFill>
                  <a:schemeClr val="tx2"/>
                </a:solidFill>
                <a:latin typeface="Calibri" pitchFamily="34"/>
                <a:cs typeface="Times New Roman" pitchFamily="16"/>
              </a:rPr>
              <a:t>Γεια, ωραίο σακίδιο!</a:t>
            </a:r>
          </a:p>
          <a:p>
            <a:pPr marL="0" lvl="0" indent="0">
              <a:lnSpc>
                <a:spcPct val="107000"/>
              </a:lnSpc>
              <a:spcBef>
                <a:spcPts val="1446"/>
              </a:spcBef>
              <a:spcAft>
                <a:spcPts val="799"/>
              </a:spcAft>
              <a:buNone/>
            </a:pPr>
            <a:r>
              <a:rPr lang="el-GR" sz="3200" dirty="0" smtClean="0">
                <a:solidFill>
                  <a:schemeClr val="tx2"/>
                </a:solidFill>
                <a:latin typeface="Calibri" pitchFamily="34"/>
                <a:cs typeface="Times New Roman" pitchFamily="16"/>
              </a:rPr>
              <a:t>**[</a:t>
            </a:r>
            <a:r>
              <a:rPr lang="en-US" sz="3200" dirty="0" err="1" smtClean="0">
                <a:solidFill>
                  <a:schemeClr val="tx2"/>
                </a:solidFill>
                <a:latin typeface="Calibri" pitchFamily="34"/>
                <a:cs typeface="Times New Roman" pitchFamily="16"/>
              </a:rPr>
              <a:t>Mersi</a:t>
            </a:r>
            <a:r>
              <a:rPr lang="en-US" sz="3200" dirty="0" smtClean="0">
                <a:solidFill>
                  <a:schemeClr val="tx2"/>
                </a:solidFill>
                <a:latin typeface="Calibri" pitchFamily="34"/>
                <a:cs typeface="Times New Roman" pitchFamily="16"/>
              </a:rPr>
              <a:t>! Ai </a:t>
            </a:r>
            <a:r>
              <a:rPr lang="en-US" sz="3200" dirty="0" err="1" smtClean="0">
                <a:solidFill>
                  <a:schemeClr val="tx2"/>
                </a:solidFill>
                <a:latin typeface="Calibri" pitchFamily="34"/>
                <a:cs typeface="Times New Roman" pitchFamily="16"/>
              </a:rPr>
              <a:t>em</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ei</a:t>
            </a:r>
            <a:r>
              <a:rPr lang="en-US" sz="3200" dirty="0" smtClean="0">
                <a:solidFill>
                  <a:schemeClr val="tx2"/>
                </a:solidFill>
                <a:latin typeface="Calibri" pitchFamily="34"/>
                <a:cs typeface="Times New Roman" pitchFamily="16"/>
              </a:rPr>
              <a:t> fan </a:t>
            </a:r>
            <a:r>
              <a:rPr lang="en-US" sz="3200" dirty="0" err="1" smtClean="0">
                <a:solidFill>
                  <a:schemeClr val="tx2"/>
                </a:solidFill>
                <a:latin typeface="Calibri" pitchFamily="34"/>
                <a:cs typeface="Times New Roman" pitchFamily="16"/>
              </a:rPr>
              <a:t>ov</a:t>
            </a:r>
            <a:r>
              <a:rPr lang="en-US" sz="3200" dirty="0" smtClean="0">
                <a:solidFill>
                  <a:schemeClr val="tx2"/>
                </a:solidFill>
                <a:latin typeface="Calibri" pitchFamily="34"/>
                <a:cs typeface="Times New Roman" pitchFamily="16"/>
              </a:rPr>
              <a:t> Ronaldo, </a:t>
            </a:r>
            <a:r>
              <a:rPr lang="en-US" sz="3200" dirty="0" err="1" smtClean="0">
                <a:solidFill>
                  <a:schemeClr val="tx2"/>
                </a:solidFill>
                <a:latin typeface="Calibri" pitchFamily="34"/>
                <a:cs typeface="Times New Roman" pitchFamily="16"/>
              </a:rPr>
              <a:t>tou</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Ze</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mapel</a:t>
            </a:r>
            <a:r>
              <a:rPr lang="en-US" sz="3200" dirty="0" smtClean="0">
                <a:solidFill>
                  <a:schemeClr val="tx2"/>
                </a:solidFill>
                <a:latin typeface="Calibri" pitchFamily="34"/>
                <a:cs typeface="Times New Roman" pitchFamily="16"/>
              </a:rPr>
              <a:t> </a:t>
            </a:r>
            <a:r>
              <a:rPr lang="en-US" sz="3200" dirty="0" err="1">
                <a:solidFill>
                  <a:schemeClr val="tx2"/>
                </a:solidFill>
                <a:latin typeface="Calibri" pitchFamily="34"/>
                <a:cs typeface="Times New Roman" pitchFamily="16"/>
              </a:rPr>
              <a:t>U</a:t>
            </a:r>
            <a:r>
              <a:rPr lang="en-US" sz="3200" dirty="0" err="1" smtClean="0">
                <a:solidFill>
                  <a:schemeClr val="tx2"/>
                </a:solidFill>
                <a:latin typeface="Calibri" pitchFamily="34"/>
                <a:cs typeface="Times New Roman" pitchFamily="16"/>
              </a:rPr>
              <a:t>go</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Ar</a:t>
            </a:r>
            <a:r>
              <a:rPr lang="en-US" sz="3200" dirty="0" smtClean="0">
                <a:solidFill>
                  <a:schemeClr val="tx2"/>
                </a:solidFill>
                <a:latin typeface="Calibri" pitchFamily="34"/>
                <a:cs typeface="Times New Roman" pitchFamily="16"/>
              </a:rPr>
              <a:t> you </a:t>
            </a:r>
            <a:r>
              <a:rPr lang="en-US" sz="3200" dirty="0" err="1" smtClean="0">
                <a:solidFill>
                  <a:schemeClr val="tx2"/>
                </a:solidFill>
                <a:latin typeface="Calibri" pitchFamily="34"/>
                <a:cs typeface="Times New Roman" pitchFamily="16"/>
              </a:rPr>
              <a:t>Inglis</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Parlé</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vou</a:t>
            </a:r>
            <a:r>
              <a:rPr lang="en-US" sz="3200" dirty="0" smtClean="0">
                <a:solidFill>
                  <a:schemeClr val="tx2"/>
                </a:solidFill>
                <a:latin typeface="Calibri" pitchFamily="34"/>
                <a:cs typeface="Times New Roman" pitchFamily="16"/>
              </a:rPr>
              <a:t> </a:t>
            </a:r>
            <a:r>
              <a:rPr lang="en-US" sz="3200" dirty="0" err="1" smtClean="0">
                <a:solidFill>
                  <a:schemeClr val="tx2"/>
                </a:solidFill>
                <a:latin typeface="Calibri" pitchFamily="34"/>
                <a:cs typeface="Times New Roman" pitchFamily="16"/>
              </a:rPr>
              <a:t>fransé</a:t>
            </a:r>
            <a:r>
              <a:rPr lang="en-US" sz="3200" dirty="0" smtClean="0">
                <a:solidFill>
                  <a:schemeClr val="tx2"/>
                </a:solidFill>
                <a:latin typeface="Calibri" pitchFamily="34"/>
                <a:cs typeface="Times New Roman" pitchFamily="16"/>
              </a:rPr>
              <a:t>?] = </a:t>
            </a:r>
            <a:r>
              <a:rPr lang="el-GR" sz="3200" dirty="0" smtClean="0">
                <a:solidFill>
                  <a:schemeClr val="tx2"/>
                </a:solidFill>
                <a:latin typeface="Calibri" pitchFamily="34"/>
                <a:cs typeface="Times New Roman" pitchFamily="16"/>
              </a:rPr>
              <a:t>Ευχαριστώ! Είμαι κι εγώ θαυμαστής του Ρονάλντο! Με λένε </a:t>
            </a:r>
            <a:r>
              <a:rPr lang="el-GR" sz="3200" dirty="0" err="1" smtClean="0">
                <a:solidFill>
                  <a:schemeClr val="tx2"/>
                </a:solidFill>
                <a:latin typeface="Calibri" pitchFamily="34"/>
                <a:cs typeface="Times New Roman" pitchFamily="16"/>
              </a:rPr>
              <a:t>Υγκό</a:t>
            </a:r>
            <a:r>
              <a:rPr lang="el-GR" sz="3200" dirty="0" smtClean="0">
                <a:solidFill>
                  <a:schemeClr val="tx2"/>
                </a:solidFill>
                <a:latin typeface="Calibri" pitchFamily="34"/>
                <a:cs typeface="Times New Roman" pitchFamily="16"/>
              </a:rPr>
              <a:t>. Είσαι Άγγλος; Μιλάς γαλλικά;</a:t>
            </a:r>
            <a:endParaRPr lang="en-US" sz="3200" dirty="0">
              <a:solidFill>
                <a:schemeClr val="tx2"/>
              </a:solidFill>
              <a:latin typeface="Calibri" pitchFamily="34"/>
              <a:cs typeface="Times New Roman" pitchFamily="16"/>
            </a:endParaRPr>
          </a:p>
          <a:p>
            <a:pPr marL="0" lvl="0" indent="0">
              <a:spcBef>
                <a:spcPts val="1446"/>
              </a:spcBef>
              <a:spcAft>
                <a:spcPts val="0"/>
              </a:spcAft>
              <a:buNone/>
            </a:pPr>
            <a:endParaRPr lang="en-US" dirty="0">
              <a:latin typeface="Calibri" pitchFamily="18"/>
              <a:cs typeface="Times New Roman" pitchFamily="16"/>
            </a:endParaRPr>
          </a:p>
        </p:txBody>
      </p:sp>
      <p:pic>
        <p:nvPicPr>
          <p:cNvPr id="7" name="Theo Gerard - La Loire.mp3">
            <a:hlinkClick r:id="" action="ppaction://media"/>
          </p:cNvPr>
          <p:cNvPicPr>
            <a:picLocks noChangeAspect="1"/>
          </p:cNvPicPr>
          <p:nvPr>
            <a:audioFile r:link="rId1"/>
            <p:extLst>
              <p:ext uri="{DAA4B4D4-6D71-4841-9C94-3DE7FCFB9230}">
                <p14:media xmlns:p14="http://schemas.microsoft.com/office/powerpoint/2010/main" r:embed="rId2">
                  <p14:trim st="13021.1984"/>
                  <p14:fade in="500"/>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pic>
        <p:nvPicPr>
          <p:cNvPr id="2" name="Picture Placeholder 1"/>
          <p:cNvPicPr>
            <a:picLocks noGrp="1" noChangeAspect="1"/>
          </p:cNvPicPr>
          <p:nvPr>
            <p:ph type="pic" idx="4294967295"/>
          </p:nvPr>
        </p:nvPicPr>
        <p:blipFill>
          <a:blip r:embed="rId5" cstate="print">
            <a:lum/>
            <a:alphaModFix/>
          </a:blip>
          <a:srcRect/>
          <a:stretch>
            <a:fillRect/>
          </a:stretch>
        </p:blipFill>
        <p:spPr>
          <a:xfrm>
            <a:off x="0" y="0"/>
            <a:ext cx="12928148" cy="9899650"/>
          </a:xfrm>
        </p:spPr>
      </p:pic>
      <p:sp>
        <p:nvSpPr>
          <p:cNvPr id="3" name="Text Placeholder 2"/>
          <p:cNvSpPr txBox="1">
            <a:spLocks noGrp="1"/>
          </p:cNvSpPr>
          <p:nvPr>
            <p:ph type="body" idx="4294967295"/>
          </p:nvPr>
        </p:nvSpPr>
        <p:spPr>
          <a:xfrm>
            <a:off x="13031887" y="917377"/>
            <a:ext cx="11360922" cy="8982273"/>
          </a:xfrm>
        </p:spPr>
        <p:txBody>
          <a:bodyPr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lgn="just">
              <a:buNone/>
            </a:pPr>
            <a:r>
              <a:rPr lang="el-GR" sz="3200" dirty="0" smtClean="0">
                <a:latin typeface="+mn-lt"/>
              </a:rPr>
              <a:t>  Ο </a:t>
            </a:r>
            <a:r>
              <a:rPr lang="en-US" sz="3200" dirty="0">
                <a:latin typeface="+mn-lt"/>
              </a:rPr>
              <a:t>Hugo </a:t>
            </a:r>
            <a:r>
              <a:rPr lang="el-GR" sz="3200" dirty="0">
                <a:latin typeface="+mn-lt"/>
              </a:rPr>
              <a:t>είναι φοιτητής αρχιτεκτονικής και έχει έρθει στο </a:t>
            </a:r>
            <a:r>
              <a:rPr lang="el-GR" sz="3200" dirty="0" smtClean="0">
                <a:latin typeface="+mn-lt"/>
              </a:rPr>
              <a:t>Παρίσι για </a:t>
            </a:r>
            <a:r>
              <a:rPr lang="el-GR" sz="3200" dirty="0">
                <a:latin typeface="+mn-lt"/>
              </a:rPr>
              <a:t>να δει τα μνημεία της πόλης  με τους συμφοιτητές του.</a:t>
            </a:r>
          </a:p>
          <a:p>
            <a:pPr lvl="0" algn="just">
              <a:buNone/>
            </a:pPr>
            <a:r>
              <a:rPr lang="el-GR" sz="3200" dirty="0" smtClean="0">
                <a:latin typeface="+mn-lt"/>
              </a:rPr>
              <a:t>  -</a:t>
            </a:r>
            <a:r>
              <a:rPr lang="en-US" sz="3200" dirty="0">
                <a:latin typeface="+mn-lt"/>
              </a:rPr>
              <a:t>Are you going to the game, Hugo</a:t>
            </a:r>
            <a:r>
              <a:rPr lang="en-US" sz="3200" dirty="0" smtClean="0">
                <a:latin typeface="+mn-lt"/>
              </a:rPr>
              <a:t>?</a:t>
            </a:r>
            <a:r>
              <a:rPr lang="el-GR" sz="3200" dirty="0" smtClean="0">
                <a:latin typeface="+mn-lt"/>
              </a:rPr>
              <a:t>*</a:t>
            </a:r>
            <a:endParaRPr lang="en-US" sz="3200" dirty="0">
              <a:latin typeface="+mn-lt"/>
            </a:endParaRPr>
          </a:p>
          <a:p>
            <a:pPr lvl="0" algn="just">
              <a:buNone/>
            </a:pPr>
            <a:r>
              <a:rPr lang="el-GR" sz="3200" dirty="0" smtClean="0">
                <a:latin typeface="+mn-lt"/>
              </a:rPr>
              <a:t>  </a:t>
            </a:r>
            <a:r>
              <a:rPr lang="en-US" sz="3200" dirty="0" smtClean="0">
                <a:latin typeface="+mn-lt"/>
              </a:rPr>
              <a:t>-</a:t>
            </a:r>
            <a:r>
              <a:rPr lang="en-US" sz="3200" dirty="0">
                <a:latin typeface="+mn-lt"/>
              </a:rPr>
              <a:t>No, my friends aren’t going… I’m here with my “</a:t>
            </a:r>
            <a:r>
              <a:rPr lang="en-US" sz="3200" dirty="0" err="1">
                <a:latin typeface="+mn-lt"/>
              </a:rPr>
              <a:t>université</a:t>
            </a:r>
            <a:r>
              <a:rPr lang="en-US" sz="3200" dirty="0">
                <a:latin typeface="+mn-lt"/>
              </a:rPr>
              <a:t>” to visit the most famous Parisian buildings. </a:t>
            </a:r>
            <a:r>
              <a:rPr lang="en-US" sz="3200" dirty="0" smtClean="0">
                <a:latin typeface="+mn-lt"/>
              </a:rPr>
              <a:t>I</a:t>
            </a:r>
            <a:r>
              <a:rPr lang="el-GR" sz="3200" dirty="0" smtClean="0">
                <a:latin typeface="+mn-lt"/>
              </a:rPr>
              <a:t> </a:t>
            </a:r>
            <a:r>
              <a:rPr lang="en-US" sz="3200" dirty="0" smtClean="0">
                <a:latin typeface="+mn-lt"/>
              </a:rPr>
              <a:t>am </a:t>
            </a:r>
            <a:r>
              <a:rPr lang="en-US" sz="3200" dirty="0">
                <a:latin typeface="+mn-lt"/>
              </a:rPr>
              <a:t>a student of architecture</a:t>
            </a:r>
            <a:r>
              <a:rPr lang="en-US" sz="3200" dirty="0" smtClean="0">
                <a:latin typeface="+mn-lt"/>
              </a:rPr>
              <a:t>.</a:t>
            </a:r>
            <a:r>
              <a:rPr lang="el-GR" sz="3200" dirty="0" smtClean="0">
                <a:latin typeface="+mn-lt"/>
              </a:rPr>
              <a:t>**</a:t>
            </a:r>
          </a:p>
          <a:p>
            <a:pPr lvl="0" algn="just">
              <a:buNone/>
            </a:pPr>
            <a:endParaRPr lang="el-GR" sz="3200" dirty="0" smtClean="0">
              <a:latin typeface="+mn-lt"/>
            </a:endParaRPr>
          </a:p>
          <a:p>
            <a:pPr lvl="0" algn="just">
              <a:buNone/>
            </a:pPr>
            <a:endParaRPr lang="el-GR" sz="3200" dirty="0" smtClean="0">
              <a:latin typeface="+mn-lt"/>
            </a:endParaRPr>
          </a:p>
          <a:p>
            <a:pPr lvl="0" algn="just">
              <a:buNone/>
            </a:pPr>
            <a:endParaRPr lang="el-GR" sz="3200" dirty="0" smtClean="0">
              <a:latin typeface="+mn-lt"/>
            </a:endParaRPr>
          </a:p>
          <a:p>
            <a:pPr lvl="0" algn="just">
              <a:buNone/>
            </a:pPr>
            <a:endParaRPr lang="el-GR" sz="3200" dirty="0" smtClean="0">
              <a:solidFill>
                <a:schemeClr val="tx2"/>
              </a:solidFill>
              <a:latin typeface="+mn-lt"/>
            </a:endParaRPr>
          </a:p>
          <a:p>
            <a:pPr lvl="0" algn="just">
              <a:buNone/>
            </a:pPr>
            <a:r>
              <a:rPr lang="el-GR" sz="3200" dirty="0" smtClean="0">
                <a:solidFill>
                  <a:schemeClr val="tx2"/>
                </a:solidFill>
              </a:rPr>
              <a:t>*</a:t>
            </a:r>
            <a:r>
              <a:rPr lang="el-GR" sz="3200" dirty="0" smtClean="0">
                <a:solidFill>
                  <a:schemeClr val="tx2"/>
                </a:solidFill>
                <a:latin typeface="+mn-lt"/>
              </a:rPr>
              <a:t>[</a:t>
            </a:r>
            <a:r>
              <a:rPr lang="en-US" sz="3200" dirty="0" err="1" smtClean="0">
                <a:solidFill>
                  <a:schemeClr val="tx2"/>
                </a:solidFill>
                <a:latin typeface="+mn-lt"/>
              </a:rPr>
              <a:t>Ar</a:t>
            </a:r>
            <a:r>
              <a:rPr lang="en-US" sz="3200" dirty="0" smtClean="0">
                <a:solidFill>
                  <a:schemeClr val="tx2"/>
                </a:solidFill>
                <a:latin typeface="+mn-lt"/>
              </a:rPr>
              <a:t> you </a:t>
            </a:r>
            <a:r>
              <a:rPr lang="en-US" sz="3200" dirty="0" err="1" smtClean="0">
                <a:solidFill>
                  <a:schemeClr val="tx2"/>
                </a:solidFill>
                <a:latin typeface="+mn-lt"/>
              </a:rPr>
              <a:t>goin</a:t>
            </a:r>
            <a:r>
              <a:rPr lang="en-US" sz="3200" dirty="0" smtClean="0">
                <a:solidFill>
                  <a:schemeClr val="tx2"/>
                </a:solidFill>
                <a:latin typeface="+mn-lt"/>
              </a:rPr>
              <a:t> </a:t>
            </a:r>
            <a:r>
              <a:rPr lang="en-US" sz="3200" dirty="0" err="1" smtClean="0">
                <a:solidFill>
                  <a:schemeClr val="tx2"/>
                </a:solidFill>
                <a:latin typeface="+mn-lt"/>
              </a:rPr>
              <a:t>tou</a:t>
            </a:r>
            <a:r>
              <a:rPr lang="en-US" sz="3200" dirty="0" smtClean="0">
                <a:solidFill>
                  <a:schemeClr val="tx2"/>
                </a:solidFill>
                <a:latin typeface="+mn-lt"/>
              </a:rPr>
              <a:t> the </a:t>
            </a:r>
            <a:r>
              <a:rPr lang="en-US" sz="3200" dirty="0" err="1" smtClean="0">
                <a:solidFill>
                  <a:schemeClr val="tx2"/>
                </a:solidFill>
                <a:latin typeface="+mn-lt"/>
              </a:rPr>
              <a:t>geim</a:t>
            </a:r>
            <a:r>
              <a:rPr lang="en-US" sz="3200" dirty="0" smtClean="0">
                <a:solidFill>
                  <a:schemeClr val="tx2"/>
                </a:solidFill>
                <a:latin typeface="+mn-lt"/>
              </a:rPr>
              <a:t>, </a:t>
            </a:r>
            <a:r>
              <a:rPr lang="en-US" sz="3200" dirty="0" err="1" smtClean="0">
                <a:solidFill>
                  <a:schemeClr val="tx2"/>
                </a:solidFill>
                <a:latin typeface="+mn-lt"/>
              </a:rPr>
              <a:t>Ygo</a:t>
            </a:r>
            <a:r>
              <a:rPr lang="en-US" sz="3200" dirty="0" smtClean="0">
                <a:solidFill>
                  <a:schemeClr val="tx2"/>
                </a:solidFill>
                <a:latin typeface="+mn-lt"/>
              </a:rPr>
              <a:t>?] = </a:t>
            </a:r>
            <a:r>
              <a:rPr lang="el-GR" sz="3200" dirty="0" smtClean="0">
                <a:solidFill>
                  <a:schemeClr val="tx2"/>
                </a:solidFill>
                <a:latin typeface="+mn-lt"/>
              </a:rPr>
              <a:t>Εσύ θα πας στον αγώνα, </a:t>
            </a:r>
            <a:r>
              <a:rPr lang="el-GR" sz="3200" dirty="0" err="1" smtClean="0">
                <a:solidFill>
                  <a:schemeClr val="tx2"/>
                </a:solidFill>
                <a:latin typeface="+mn-lt"/>
              </a:rPr>
              <a:t>Υγκό</a:t>
            </a:r>
            <a:r>
              <a:rPr lang="el-GR" sz="3200" dirty="0" smtClean="0">
                <a:solidFill>
                  <a:schemeClr val="tx2"/>
                </a:solidFill>
                <a:latin typeface="+mn-lt"/>
              </a:rPr>
              <a:t>; </a:t>
            </a:r>
          </a:p>
          <a:p>
            <a:pPr lvl="0" algn="just">
              <a:buNone/>
            </a:pPr>
            <a:r>
              <a:rPr lang="el-GR" sz="3200" dirty="0" smtClean="0">
                <a:solidFill>
                  <a:schemeClr val="tx2"/>
                </a:solidFill>
              </a:rPr>
              <a:t>* *</a:t>
            </a:r>
            <a:r>
              <a:rPr lang="en-US" sz="3200" dirty="0" smtClean="0">
                <a:solidFill>
                  <a:schemeClr val="tx2"/>
                </a:solidFill>
              </a:rPr>
              <a:t> [No, </a:t>
            </a:r>
            <a:r>
              <a:rPr lang="en-US" sz="3200" dirty="0" err="1" smtClean="0">
                <a:solidFill>
                  <a:schemeClr val="tx2"/>
                </a:solidFill>
              </a:rPr>
              <a:t>mai</a:t>
            </a:r>
            <a:r>
              <a:rPr lang="en-US" sz="3200" dirty="0" smtClean="0">
                <a:solidFill>
                  <a:schemeClr val="tx2"/>
                </a:solidFill>
              </a:rPr>
              <a:t> </a:t>
            </a:r>
            <a:r>
              <a:rPr lang="en-US" sz="3200" dirty="0" err="1" smtClean="0">
                <a:solidFill>
                  <a:schemeClr val="tx2"/>
                </a:solidFill>
              </a:rPr>
              <a:t>frends</a:t>
            </a:r>
            <a:r>
              <a:rPr lang="en-US" sz="3200" dirty="0" smtClean="0">
                <a:solidFill>
                  <a:schemeClr val="tx2"/>
                </a:solidFill>
              </a:rPr>
              <a:t> </a:t>
            </a:r>
            <a:r>
              <a:rPr lang="en-US" sz="3200" dirty="0" err="1" smtClean="0">
                <a:solidFill>
                  <a:schemeClr val="tx2"/>
                </a:solidFill>
              </a:rPr>
              <a:t>arent</a:t>
            </a:r>
            <a:r>
              <a:rPr lang="en-US" sz="3200" dirty="0" smtClean="0">
                <a:solidFill>
                  <a:schemeClr val="tx2"/>
                </a:solidFill>
              </a:rPr>
              <a:t> </a:t>
            </a:r>
            <a:r>
              <a:rPr lang="en-US" sz="3200" dirty="0" err="1" smtClean="0">
                <a:solidFill>
                  <a:schemeClr val="tx2"/>
                </a:solidFill>
              </a:rPr>
              <a:t>goin</a:t>
            </a:r>
            <a:r>
              <a:rPr lang="en-US" sz="3200" dirty="0" smtClean="0">
                <a:solidFill>
                  <a:schemeClr val="tx2"/>
                </a:solidFill>
              </a:rPr>
              <a:t>…Aim </a:t>
            </a:r>
            <a:r>
              <a:rPr lang="en-US" sz="3200" dirty="0" err="1" smtClean="0">
                <a:solidFill>
                  <a:schemeClr val="tx2"/>
                </a:solidFill>
              </a:rPr>
              <a:t>hiar</a:t>
            </a:r>
            <a:r>
              <a:rPr lang="en-US" sz="3200" dirty="0" smtClean="0">
                <a:solidFill>
                  <a:schemeClr val="tx2"/>
                </a:solidFill>
              </a:rPr>
              <a:t> </a:t>
            </a:r>
            <a:r>
              <a:rPr lang="en-US" sz="3200" dirty="0" err="1" smtClean="0">
                <a:solidFill>
                  <a:schemeClr val="tx2"/>
                </a:solidFill>
              </a:rPr>
              <a:t>wouith</a:t>
            </a:r>
            <a:r>
              <a:rPr lang="en-US" sz="3200" dirty="0" smtClean="0">
                <a:solidFill>
                  <a:schemeClr val="tx2"/>
                </a:solidFill>
              </a:rPr>
              <a:t> </a:t>
            </a:r>
            <a:r>
              <a:rPr lang="en-US" sz="3200" dirty="0" err="1" smtClean="0">
                <a:solidFill>
                  <a:schemeClr val="tx2"/>
                </a:solidFill>
              </a:rPr>
              <a:t>mai</a:t>
            </a:r>
            <a:r>
              <a:rPr lang="en-US" sz="3200" dirty="0" smtClean="0">
                <a:solidFill>
                  <a:schemeClr val="tx2"/>
                </a:solidFill>
              </a:rPr>
              <a:t> </a:t>
            </a:r>
            <a:r>
              <a:rPr lang="en-US" sz="3200" dirty="0" err="1" smtClean="0">
                <a:solidFill>
                  <a:schemeClr val="tx2"/>
                </a:solidFill>
              </a:rPr>
              <a:t>université</a:t>
            </a:r>
            <a:r>
              <a:rPr lang="en-US" sz="3200" dirty="0" smtClean="0">
                <a:solidFill>
                  <a:schemeClr val="tx2"/>
                </a:solidFill>
              </a:rPr>
              <a:t> </a:t>
            </a:r>
            <a:r>
              <a:rPr lang="en-US" sz="3200" dirty="0" err="1" smtClean="0">
                <a:solidFill>
                  <a:schemeClr val="tx2"/>
                </a:solidFill>
              </a:rPr>
              <a:t>tou</a:t>
            </a:r>
            <a:r>
              <a:rPr lang="en-US" sz="3200" dirty="0" smtClean="0">
                <a:solidFill>
                  <a:schemeClr val="tx2"/>
                </a:solidFill>
              </a:rPr>
              <a:t> visit the most </a:t>
            </a:r>
            <a:r>
              <a:rPr lang="en-US" sz="3200" dirty="0" err="1" smtClean="0">
                <a:solidFill>
                  <a:schemeClr val="tx2"/>
                </a:solidFill>
              </a:rPr>
              <a:t>feimous</a:t>
            </a:r>
            <a:r>
              <a:rPr lang="en-US" sz="3200" dirty="0" smtClean="0">
                <a:solidFill>
                  <a:schemeClr val="tx2"/>
                </a:solidFill>
              </a:rPr>
              <a:t> </a:t>
            </a:r>
            <a:r>
              <a:rPr lang="en-US" sz="3200" dirty="0" err="1" smtClean="0">
                <a:solidFill>
                  <a:schemeClr val="tx2"/>
                </a:solidFill>
              </a:rPr>
              <a:t>parizian</a:t>
            </a:r>
            <a:r>
              <a:rPr lang="en-US" sz="3200" dirty="0" smtClean="0">
                <a:solidFill>
                  <a:schemeClr val="tx2"/>
                </a:solidFill>
              </a:rPr>
              <a:t> </a:t>
            </a:r>
            <a:r>
              <a:rPr lang="en-US" sz="3200" dirty="0" err="1" smtClean="0">
                <a:solidFill>
                  <a:schemeClr val="tx2"/>
                </a:solidFill>
              </a:rPr>
              <a:t>bildins</a:t>
            </a:r>
            <a:r>
              <a:rPr lang="en-US" sz="3200" dirty="0" smtClean="0">
                <a:solidFill>
                  <a:schemeClr val="tx2"/>
                </a:solidFill>
              </a:rPr>
              <a:t>. Ai am e </a:t>
            </a:r>
            <a:r>
              <a:rPr lang="en-US" sz="3200" dirty="0" err="1" smtClean="0">
                <a:solidFill>
                  <a:schemeClr val="tx2"/>
                </a:solidFill>
              </a:rPr>
              <a:t>stiudent</a:t>
            </a:r>
            <a:r>
              <a:rPr lang="en-US" sz="3200" dirty="0" smtClean="0">
                <a:solidFill>
                  <a:schemeClr val="tx2"/>
                </a:solidFill>
              </a:rPr>
              <a:t> </a:t>
            </a:r>
            <a:r>
              <a:rPr lang="en-US" sz="3200" dirty="0" err="1" smtClean="0">
                <a:solidFill>
                  <a:schemeClr val="tx2"/>
                </a:solidFill>
              </a:rPr>
              <a:t>ov</a:t>
            </a:r>
            <a:r>
              <a:rPr lang="en-US" sz="3200" dirty="0" smtClean="0">
                <a:solidFill>
                  <a:schemeClr val="tx2"/>
                </a:solidFill>
              </a:rPr>
              <a:t> </a:t>
            </a:r>
            <a:r>
              <a:rPr lang="en-US" sz="3200" dirty="0" err="1" smtClean="0">
                <a:solidFill>
                  <a:schemeClr val="tx2"/>
                </a:solidFill>
              </a:rPr>
              <a:t>arkitextur</a:t>
            </a:r>
            <a:r>
              <a:rPr lang="en-US" sz="3200" dirty="0" smtClean="0">
                <a:solidFill>
                  <a:schemeClr val="tx2"/>
                </a:solidFill>
              </a:rPr>
              <a:t>.] = </a:t>
            </a:r>
            <a:r>
              <a:rPr lang="el-GR" sz="3200" dirty="0" smtClean="0">
                <a:solidFill>
                  <a:schemeClr val="tx2"/>
                </a:solidFill>
              </a:rPr>
              <a:t>Όχι, δε θα πάνε κι οι φίλοι μου… Είμαι εδώ με το πανεπιστήμιο για να επισκεφθούμε τα πιο διάσημα μνημεία του Παρισιού. Είμαι φοιτητής αρχιτεκτονικής. </a:t>
            </a:r>
            <a:endParaRPr lang="en-US" sz="3200" dirty="0">
              <a:solidFill>
                <a:schemeClr val="tx2"/>
              </a:solidFill>
              <a:latin typeface="+mn-lt"/>
            </a:endParaRPr>
          </a:p>
        </p:txBody>
      </p:sp>
      <p:pic>
        <p:nvPicPr>
          <p:cNvPr id="4" name="Theo Gerard - La Loire.mp3">
            <a:hlinkClick r:id="" action="ppaction://media"/>
          </p:cNvPr>
          <p:cNvPicPr>
            <a:picLocks noChangeAspect="1"/>
          </p:cNvPicPr>
          <p:nvPr>
            <a:audioFile r:link="rId1"/>
            <p:extLst>
              <p:ext uri="{DAA4B4D4-6D71-4841-9C94-3DE7FCFB9230}">
                <p14:media xmlns:p14="http://schemas.microsoft.com/office/powerpoint/2010/main" r:embed="rId2">
                  <p14:trim st="37823.4816"/>
                  <p14:fade in="500"/>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3823975" y="989385"/>
            <a:ext cx="11912600" cy="8424936"/>
          </a:xfrm>
        </p:spPr>
        <p:txBody>
          <a:bodyPr/>
          <a:lstStyle/>
          <a:p>
            <a:pPr lvl="0">
              <a:buNone/>
            </a:pPr>
            <a:r>
              <a:rPr lang="el-GR" sz="3200" dirty="0">
                <a:latin typeface="+mn-lt"/>
              </a:rPr>
              <a:t>Ο </a:t>
            </a:r>
            <a:r>
              <a:rPr lang="en-US" sz="3200" dirty="0">
                <a:latin typeface="+mn-lt"/>
              </a:rPr>
              <a:t>Hugo </a:t>
            </a:r>
            <a:r>
              <a:rPr lang="el-GR" sz="3200" dirty="0">
                <a:latin typeface="+mn-lt"/>
              </a:rPr>
              <a:t>σηκώνεται να φύγει γιατί τον περιμένουν οι συμφοιτητές του.</a:t>
            </a:r>
          </a:p>
          <a:p>
            <a:pPr lvl="0">
              <a:buNone/>
            </a:pPr>
            <a:endParaRPr lang="el-GR" sz="3200" dirty="0">
              <a:latin typeface="+mn-lt"/>
            </a:endParaRPr>
          </a:p>
          <a:p>
            <a:pPr lvl="0">
              <a:buNone/>
            </a:pPr>
            <a:r>
              <a:rPr lang="el-GR" sz="3200" dirty="0">
                <a:latin typeface="+mn-lt"/>
              </a:rPr>
              <a:t>-</a:t>
            </a:r>
            <a:r>
              <a:rPr lang="en-US" sz="3200" dirty="0" err="1">
                <a:latin typeface="+mn-lt"/>
              </a:rPr>
              <a:t>C’était</a:t>
            </a:r>
            <a:r>
              <a:rPr lang="en-US" sz="3200" dirty="0">
                <a:latin typeface="+mn-lt"/>
              </a:rPr>
              <a:t> un </a:t>
            </a:r>
            <a:r>
              <a:rPr lang="en-US" sz="3200" dirty="0" err="1">
                <a:latin typeface="+mn-lt"/>
              </a:rPr>
              <a:t>plaisir</a:t>
            </a:r>
            <a:r>
              <a:rPr lang="en-US" sz="3200" dirty="0">
                <a:latin typeface="+mn-lt"/>
              </a:rPr>
              <a:t>, William. I have to go now, the tour is about to start</a:t>
            </a:r>
            <a:r>
              <a:rPr lang="en-US" sz="3200" dirty="0" smtClean="0">
                <a:latin typeface="+mn-lt"/>
              </a:rPr>
              <a:t>.</a:t>
            </a:r>
            <a:r>
              <a:rPr lang="el-GR" sz="3200" dirty="0" smtClean="0">
                <a:latin typeface="+mn-lt"/>
              </a:rPr>
              <a:t>*</a:t>
            </a:r>
            <a:endParaRPr lang="en-US" sz="3200" dirty="0">
              <a:latin typeface="+mn-lt"/>
            </a:endParaRPr>
          </a:p>
          <a:p>
            <a:pPr lvl="0">
              <a:buNone/>
            </a:pPr>
            <a:r>
              <a:rPr lang="en-US" sz="3200" dirty="0">
                <a:latin typeface="+mn-lt"/>
              </a:rPr>
              <a:t>-Au revoir, Hugo! Nice to meet you</a:t>
            </a:r>
            <a:r>
              <a:rPr lang="en-US" sz="3200" dirty="0" smtClean="0">
                <a:latin typeface="+mn-lt"/>
              </a:rPr>
              <a:t>!</a:t>
            </a:r>
            <a:r>
              <a:rPr lang="el-GR" sz="3200" dirty="0" smtClean="0">
                <a:latin typeface="+mn-lt"/>
              </a:rPr>
              <a:t>**</a:t>
            </a:r>
            <a:endParaRPr lang="en-US" sz="3200" dirty="0">
              <a:latin typeface="+mn-lt"/>
            </a:endParaRPr>
          </a:p>
          <a:p>
            <a:pPr lvl="0">
              <a:buNone/>
            </a:pPr>
            <a:r>
              <a:rPr lang="el-GR" sz="3200" dirty="0">
                <a:latin typeface="+mn-lt"/>
              </a:rPr>
              <a:t>Πληρώνουν κι ο </a:t>
            </a:r>
            <a:r>
              <a:rPr lang="en-US" sz="3200" dirty="0">
                <a:latin typeface="+mn-lt"/>
              </a:rPr>
              <a:t>Hugo </a:t>
            </a:r>
            <a:r>
              <a:rPr lang="el-GR" sz="3200" dirty="0">
                <a:latin typeface="+mn-lt"/>
              </a:rPr>
              <a:t>φεύγει.</a:t>
            </a:r>
          </a:p>
          <a:p>
            <a:endParaRPr lang="el-GR" sz="3200" dirty="0" smtClean="0">
              <a:latin typeface="+mn-lt"/>
            </a:endParaRPr>
          </a:p>
          <a:p>
            <a:endParaRPr lang="el-GR" sz="3200" dirty="0" smtClean="0">
              <a:latin typeface="+mn-lt"/>
            </a:endParaRPr>
          </a:p>
          <a:p>
            <a:endParaRPr lang="el-GR" sz="3200" dirty="0" smtClean="0">
              <a:latin typeface="+mn-lt"/>
            </a:endParaRPr>
          </a:p>
          <a:p>
            <a:endParaRPr lang="el-GR" sz="3200" dirty="0" smtClean="0">
              <a:latin typeface="+mn-lt"/>
            </a:endParaRPr>
          </a:p>
          <a:p>
            <a:endParaRPr lang="el-GR" sz="3200" dirty="0" smtClean="0">
              <a:latin typeface="+mn-lt"/>
            </a:endParaRPr>
          </a:p>
          <a:p>
            <a:pPr>
              <a:buNone/>
            </a:pPr>
            <a:r>
              <a:rPr lang="el-GR" sz="3200" dirty="0" smtClean="0">
                <a:solidFill>
                  <a:schemeClr val="tx2"/>
                </a:solidFill>
                <a:latin typeface="+mn-lt"/>
              </a:rPr>
              <a:t>*[</a:t>
            </a:r>
            <a:r>
              <a:rPr lang="en-US" sz="3200" dirty="0" smtClean="0">
                <a:solidFill>
                  <a:schemeClr val="tx2"/>
                </a:solidFill>
                <a:latin typeface="+mn-lt"/>
              </a:rPr>
              <a:t>S</a:t>
            </a:r>
            <a:r>
              <a:rPr lang="en-US" sz="3200" dirty="0" smtClean="0">
                <a:solidFill>
                  <a:schemeClr val="tx2"/>
                </a:solidFill>
              </a:rPr>
              <a:t>’ </a:t>
            </a:r>
            <a:r>
              <a:rPr lang="en-US" sz="3200" dirty="0" err="1" smtClean="0">
                <a:solidFill>
                  <a:schemeClr val="tx2"/>
                </a:solidFill>
              </a:rPr>
              <a:t>eté</a:t>
            </a:r>
            <a:r>
              <a:rPr lang="en-US" sz="3200" dirty="0" smtClean="0">
                <a:solidFill>
                  <a:schemeClr val="tx2"/>
                </a:solidFill>
              </a:rPr>
              <a:t> en </a:t>
            </a:r>
            <a:r>
              <a:rPr lang="en-US" sz="3200" dirty="0" err="1" smtClean="0">
                <a:solidFill>
                  <a:schemeClr val="tx2"/>
                </a:solidFill>
              </a:rPr>
              <a:t>plesir</a:t>
            </a:r>
            <a:r>
              <a:rPr lang="en-US" sz="3200" dirty="0" smtClean="0">
                <a:solidFill>
                  <a:schemeClr val="tx2"/>
                </a:solidFill>
              </a:rPr>
              <a:t>, William. Ai </a:t>
            </a:r>
            <a:r>
              <a:rPr lang="en-US" sz="3200" dirty="0" err="1" smtClean="0">
                <a:solidFill>
                  <a:schemeClr val="tx2"/>
                </a:solidFill>
              </a:rPr>
              <a:t>hav</a:t>
            </a:r>
            <a:r>
              <a:rPr lang="en-US" sz="3200" dirty="0" smtClean="0">
                <a:solidFill>
                  <a:schemeClr val="tx2"/>
                </a:solidFill>
              </a:rPr>
              <a:t> </a:t>
            </a:r>
            <a:r>
              <a:rPr lang="en-US" sz="3200" dirty="0" err="1" smtClean="0">
                <a:solidFill>
                  <a:schemeClr val="tx2"/>
                </a:solidFill>
              </a:rPr>
              <a:t>tou</a:t>
            </a:r>
            <a:r>
              <a:rPr lang="en-US" sz="3200" dirty="0" smtClean="0">
                <a:solidFill>
                  <a:schemeClr val="tx2"/>
                </a:solidFill>
              </a:rPr>
              <a:t> </a:t>
            </a:r>
            <a:r>
              <a:rPr lang="en-US" sz="3200" dirty="0" err="1" smtClean="0">
                <a:solidFill>
                  <a:schemeClr val="tx2"/>
                </a:solidFill>
              </a:rPr>
              <a:t>goou</a:t>
            </a:r>
            <a:r>
              <a:rPr lang="en-US" sz="3200" dirty="0" smtClean="0">
                <a:solidFill>
                  <a:schemeClr val="tx2"/>
                </a:solidFill>
              </a:rPr>
              <a:t> </a:t>
            </a:r>
            <a:r>
              <a:rPr lang="en-US" sz="3200" dirty="0" err="1" smtClean="0">
                <a:solidFill>
                  <a:schemeClr val="tx2"/>
                </a:solidFill>
              </a:rPr>
              <a:t>naou</a:t>
            </a:r>
            <a:r>
              <a:rPr lang="en-US" sz="3200" dirty="0" smtClean="0">
                <a:solidFill>
                  <a:schemeClr val="tx2"/>
                </a:solidFill>
              </a:rPr>
              <a:t>, the tour </a:t>
            </a:r>
            <a:r>
              <a:rPr lang="en-US" sz="3200" dirty="0" err="1" smtClean="0">
                <a:solidFill>
                  <a:schemeClr val="tx2"/>
                </a:solidFill>
              </a:rPr>
              <a:t>iz</a:t>
            </a:r>
            <a:r>
              <a:rPr lang="en-US" sz="3200" dirty="0" smtClean="0">
                <a:solidFill>
                  <a:schemeClr val="tx2"/>
                </a:solidFill>
              </a:rPr>
              <a:t> </a:t>
            </a:r>
            <a:r>
              <a:rPr lang="en-US" sz="3200" dirty="0" err="1" smtClean="0">
                <a:solidFill>
                  <a:schemeClr val="tx2"/>
                </a:solidFill>
              </a:rPr>
              <a:t>abaout</a:t>
            </a:r>
            <a:r>
              <a:rPr lang="en-US" sz="3200" dirty="0" smtClean="0">
                <a:solidFill>
                  <a:schemeClr val="tx2"/>
                </a:solidFill>
              </a:rPr>
              <a:t> </a:t>
            </a:r>
            <a:r>
              <a:rPr lang="en-US" sz="3200" dirty="0" err="1" smtClean="0">
                <a:solidFill>
                  <a:schemeClr val="tx2"/>
                </a:solidFill>
              </a:rPr>
              <a:t>tou</a:t>
            </a:r>
            <a:r>
              <a:rPr lang="en-US" sz="3200" dirty="0" smtClean="0">
                <a:solidFill>
                  <a:schemeClr val="tx2"/>
                </a:solidFill>
              </a:rPr>
              <a:t> start]. = </a:t>
            </a:r>
            <a:r>
              <a:rPr lang="el-GR" sz="3200" dirty="0" smtClean="0">
                <a:solidFill>
                  <a:schemeClr val="tx2"/>
                </a:solidFill>
              </a:rPr>
              <a:t>Χάρηκα, Γουίλιαμ. Πρέπει να φύγω τώρα, σε λίγο ξεκινάει η ξενάγηση. </a:t>
            </a:r>
          </a:p>
          <a:p>
            <a:pPr>
              <a:buNone/>
            </a:pPr>
            <a:r>
              <a:rPr lang="el-GR" sz="3200" dirty="0" smtClean="0">
                <a:solidFill>
                  <a:schemeClr val="tx2"/>
                </a:solidFill>
              </a:rPr>
              <a:t>** [</a:t>
            </a:r>
            <a:r>
              <a:rPr lang="en-US" sz="3200" dirty="0" smtClean="0">
                <a:solidFill>
                  <a:schemeClr val="tx2"/>
                </a:solidFill>
              </a:rPr>
              <a:t>O </a:t>
            </a:r>
            <a:r>
              <a:rPr lang="en-US" sz="3200" dirty="0" err="1" smtClean="0">
                <a:solidFill>
                  <a:schemeClr val="tx2"/>
                </a:solidFill>
              </a:rPr>
              <a:t>revouar</a:t>
            </a:r>
            <a:r>
              <a:rPr lang="en-US" sz="3200" dirty="0" smtClean="0">
                <a:solidFill>
                  <a:schemeClr val="tx2"/>
                </a:solidFill>
              </a:rPr>
              <a:t>, </a:t>
            </a:r>
            <a:r>
              <a:rPr lang="en-US" sz="3200" dirty="0" err="1" smtClean="0">
                <a:solidFill>
                  <a:schemeClr val="tx2"/>
                </a:solidFill>
              </a:rPr>
              <a:t>Ygo</a:t>
            </a:r>
            <a:r>
              <a:rPr lang="en-US" sz="3200" dirty="0" smtClean="0">
                <a:solidFill>
                  <a:schemeClr val="tx2"/>
                </a:solidFill>
              </a:rPr>
              <a:t>! </a:t>
            </a:r>
            <a:r>
              <a:rPr lang="en-US" sz="3200" dirty="0" err="1" smtClean="0">
                <a:solidFill>
                  <a:schemeClr val="tx2"/>
                </a:solidFill>
              </a:rPr>
              <a:t>Nais</a:t>
            </a:r>
            <a:r>
              <a:rPr lang="en-US" sz="3200" dirty="0" smtClean="0">
                <a:solidFill>
                  <a:schemeClr val="tx2"/>
                </a:solidFill>
              </a:rPr>
              <a:t> </a:t>
            </a:r>
            <a:r>
              <a:rPr lang="en-US" sz="3200" dirty="0" err="1" smtClean="0">
                <a:solidFill>
                  <a:schemeClr val="tx2"/>
                </a:solidFill>
              </a:rPr>
              <a:t>tou</a:t>
            </a:r>
            <a:r>
              <a:rPr lang="en-US" sz="3200" dirty="0" smtClean="0">
                <a:solidFill>
                  <a:schemeClr val="tx2"/>
                </a:solidFill>
              </a:rPr>
              <a:t> </a:t>
            </a:r>
            <a:r>
              <a:rPr lang="en-US" sz="3200" dirty="0" err="1" smtClean="0">
                <a:solidFill>
                  <a:schemeClr val="tx2"/>
                </a:solidFill>
              </a:rPr>
              <a:t>mit</a:t>
            </a:r>
            <a:r>
              <a:rPr lang="en-US" sz="3200" dirty="0" smtClean="0">
                <a:solidFill>
                  <a:schemeClr val="tx2"/>
                </a:solidFill>
              </a:rPr>
              <a:t> you!] = </a:t>
            </a:r>
            <a:r>
              <a:rPr lang="el-GR" sz="3200" dirty="0" smtClean="0">
                <a:solidFill>
                  <a:schemeClr val="tx2"/>
                </a:solidFill>
              </a:rPr>
              <a:t>Γεια σου, </a:t>
            </a:r>
            <a:r>
              <a:rPr lang="el-GR" sz="3200" dirty="0" err="1" smtClean="0">
                <a:solidFill>
                  <a:schemeClr val="tx2"/>
                </a:solidFill>
              </a:rPr>
              <a:t>Υγκό</a:t>
            </a:r>
            <a:r>
              <a:rPr lang="el-GR" sz="3200" dirty="0" smtClean="0">
                <a:solidFill>
                  <a:schemeClr val="tx2"/>
                </a:solidFill>
              </a:rPr>
              <a:t>! Χάρηκα που σε γνώρισα! </a:t>
            </a:r>
            <a:endParaRPr lang="el-GR" sz="3200" dirty="0">
              <a:solidFill>
                <a:schemeClr val="tx2"/>
              </a:solidFill>
              <a:latin typeface="+mn-lt"/>
            </a:endParaRPr>
          </a:p>
        </p:txBody>
      </p:sp>
      <p:pic>
        <p:nvPicPr>
          <p:cNvPr id="1026" name="Picture 2"/>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31466" y="-1"/>
            <a:ext cx="13319419" cy="9899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Joie De Vivre by Albert Behar  Jazz, Accordion, Relax, Love, Vlog   No Copyright Mus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14325" y="4645025"/>
            <a:ext cx="609600" cy="609600"/>
          </a:xfrm>
          <a:prstGeom prst="rect">
            <a:avLst/>
          </a:prstGeom>
        </p:spPr>
      </p:pic>
      <p:pic>
        <p:nvPicPr>
          <p:cNvPr id="3" name="Joie De Vivre by Albert Behar  Jazz, Accordion, Relax, Love, Vlog   No Copyright Music.mp3">
            <a:hlinkClick r:id="" action="ppaction://media"/>
          </p:cNvPr>
          <p:cNvPicPr>
            <a:picLocks noChangeAspect="1"/>
          </p:cNvPicPr>
          <p:nvPr>
            <a:audioFile r:link="rId3"/>
            <p:extLst>
              <p:ext uri="{DAA4B4D4-6D71-4841-9C94-3DE7FCFB9230}">
                <p14:media xmlns:p14="http://schemas.microsoft.com/office/powerpoint/2010/main" r:embed="rId1">
                  <p14:trim st="500"/>
                  <p14:fade in="250"/>
                </p14:media>
              </p:ext>
            </p:extLst>
          </p:nvPr>
        </p:nvPicPr>
        <p:blipFill>
          <a:blip r:embed="rId6"/>
          <a:stretch>
            <a:fillRect/>
          </a:stretch>
        </p:blipFill>
        <p:spPr>
          <a:xfrm>
            <a:off x="13014325" y="4645025"/>
            <a:ext cx="609600" cy="609600"/>
          </a:xfrm>
          <a:prstGeom prst="rect">
            <a:avLst/>
          </a:prstGeom>
        </p:spPr>
      </p:pic>
    </p:spTree>
    <p:extLst>
      <p:ext uri="{BB962C8B-B14F-4D97-AF65-F5344CB8AC3E}">
        <p14:creationId xmlns:p14="http://schemas.microsoft.com/office/powerpoint/2010/main" val="5979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4253"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ext Placeholder 1"/>
          <p:cNvSpPr txBox="1">
            <a:spLocks noGrp="1"/>
          </p:cNvSpPr>
          <p:nvPr>
            <p:ph type="body" idx="4294967295"/>
          </p:nvPr>
        </p:nvSpPr>
        <p:spPr>
          <a:xfrm>
            <a:off x="13607951" y="773361"/>
            <a:ext cx="10943640" cy="8640960"/>
          </a:xfrm>
        </p:spPr>
        <p:txBody>
          <a:bodyPr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lgn="just">
              <a:buNone/>
            </a:pPr>
            <a:r>
              <a:rPr lang="el-GR" sz="3200" dirty="0" smtClean="0">
                <a:latin typeface="+mn-lt"/>
              </a:rPr>
              <a:t>    Όταν </a:t>
            </a:r>
            <a:r>
              <a:rPr lang="el-GR" sz="3200" dirty="0">
                <a:latin typeface="+mn-lt"/>
              </a:rPr>
              <a:t>όμως ο </a:t>
            </a:r>
            <a:r>
              <a:rPr lang="en-US" sz="3200" dirty="0">
                <a:latin typeface="+mn-lt"/>
              </a:rPr>
              <a:t>William </a:t>
            </a:r>
            <a:r>
              <a:rPr lang="el-GR" sz="3200" dirty="0">
                <a:latin typeface="+mn-lt"/>
              </a:rPr>
              <a:t>πάει να βάλει το πορτοφόλι του στο σακίδιό του συνειδητοποιεί ότι έχει γίνει ένα φοβερό μπέρδεμα !</a:t>
            </a:r>
          </a:p>
          <a:p>
            <a:pPr lvl="0" algn="just">
              <a:buNone/>
            </a:pPr>
            <a:r>
              <a:rPr lang="el-GR" sz="3200" dirty="0" smtClean="0">
                <a:latin typeface="+mn-lt"/>
              </a:rPr>
              <a:t>    -</a:t>
            </a:r>
            <a:r>
              <a:rPr lang="en-US" sz="3200" dirty="0">
                <a:latin typeface="+mn-lt"/>
              </a:rPr>
              <a:t>Oh no!!! This isn’t my backpack!!! These aren’t my things…My ticket! It was in my backpack</a:t>
            </a:r>
            <a:r>
              <a:rPr lang="en-US" sz="3200" dirty="0" smtClean="0">
                <a:latin typeface="+mn-lt"/>
              </a:rPr>
              <a:t>!</a:t>
            </a:r>
            <a:r>
              <a:rPr lang="el-GR" sz="3200" dirty="0" smtClean="0">
                <a:latin typeface="+mn-lt"/>
              </a:rPr>
              <a:t>*</a:t>
            </a:r>
            <a:endParaRPr lang="en-US" sz="3200" dirty="0">
              <a:latin typeface="+mn-lt"/>
            </a:endParaRPr>
          </a:p>
          <a:p>
            <a:pPr lvl="0" algn="just">
              <a:buNone/>
            </a:pPr>
            <a:r>
              <a:rPr lang="el-GR" sz="3200" dirty="0" smtClean="0">
                <a:latin typeface="+mn-lt"/>
              </a:rPr>
              <a:t>    Ο </a:t>
            </a:r>
            <a:r>
              <a:rPr lang="en-US" sz="3200" dirty="0">
                <a:latin typeface="+mn-lt"/>
              </a:rPr>
              <a:t>Hugo </a:t>
            </a:r>
            <a:r>
              <a:rPr lang="el-GR" sz="3200" dirty="0">
                <a:latin typeface="+mn-lt"/>
              </a:rPr>
              <a:t>δε φαίνεται πουθενά ! Πού θα τον βρει τώρα </a:t>
            </a:r>
            <a:r>
              <a:rPr lang="el-GR" sz="3200" dirty="0" smtClean="0">
                <a:latin typeface="+mn-lt"/>
              </a:rPr>
              <a:t>;</a:t>
            </a:r>
          </a:p>
          <a:p>
            <a:pPr lvl="0" algn="just">
              <a:buNone/>
            </a:pPr>
            <a:endParaRPr lang="el-GR" sz="3200" dirty="0" smtClean="0">
              <a:latin typeface="+mn-lt"/>
            </a:endParaRPr>
          </a:p>
          <a:p>
            <a:pPr lvl="0" algn="just">
              <a:buNone/>
            </a:pPr>
            <a:endParaRPr lang="el-GR" sz="3200" dirty="0" smtClean="0">
              <a:latin typeface="+mn-lt"/>
            </a:endParaRPr>
          </a:p>
          <a:p>
            <a:pPr lvl="0" algn="just">
              <a:buNone/>
            </a:pPr>
            <a:endParaRPr lang="el-GR" sz="3200" dirty="0" smtClean="0">
              <a:latin typeface="+mn-lt"/>
            </a:endParaRPr>
          </a:p>
          <a:p>
            <a:pPr lvl="0" algn="just">
              <a:buNone/>
            </a:pPr>
            <a:endParaRPr lang="el-GR" sz="3200" dirty="0" smtClean="0">
              <a:solidFill>
                <a:schemeClr val="tx2"/>
              </a:solidFill>
              <a:latin typeface="+mn-lt"/>
            </a:endParaRPr>
          </a:p>
          <a:p>
            <a:pPr lvl="0" algn="just">
              <a:buNone/>
            </a:pPr>
            <a:endParaRPr lang="el-GR" sz="3200" dirty="0" smtClean="0">
              <a:solidFill>
                <a:schemeClr val="tx2"/>
              </a:solidFill>
              <a:latin typeface="+mn-lt"/>
            </a:endParaRPr>
          </a:p>
          <a:p>
            <a:pPr lvl="0" algn="just">
              <a:buNone/>
            </a:pPr>
            <a:endParaRPr lang="el-GR" sz="3200" dirty="0" smtClean="0">
              <a:solidFill>
                <a:schemeClr val="tx2"/>
              </a:solidFill>
              <a:latin typeface="+mn-lt"/>
            </a:endParaRPr>
          </a:p>
          <a:p>
            <a:pPr lvl="0" algn="just">
              <a:buNone/>
            </a:pPr>
            <a:r>
              <a:rPr lang="el-GR" sz="3200" dirty="0" smtClean="0">
                <a:solidFill>
                  <a:schemeClr val="tx2"/>
                </a:solidFill>
                <a:latin typeface="+mn-lt"/>
              </a:rPr>
              <a:t>* [</a:t>
            </a:r>
            <a:r>
              <a:rPr lang="en-US" sz="3200" dirty="0" smtClean="0">
                <a:solidFill>
                  <a:schemeClr val="tx2"/>
                </a:solidFill>
                <a:latin typeface="+mn-lt"/>
              </a:rPr>
              <a:t>O no! This </a:t>
            </a:r>
            <a:r>
              <a:rPr lang="en-US" sz="3200" dirty="0" err="1" smtClean="0">
                <a:solidFill>
                  <a:schemeClr val="tx2"/>
                </a:solidFill>
                <a:latin typeface="+mn-lt"/>
              </a:rPr>
              <a:t>iznt</a:t>
            </a:r>
            <a:r>
              <a:rPr lang="en-US" sz="3200" dirty="0" smtClean="0">
                <a:solidFill>
                  <a:schemeClr val="tx2"/>
                </a:solidFill>
                <a:latin typeface="+mn-lt"/>
              </a:rPr>
              <a:t> </a:t>
            </a:r>
            <a:r>
              <a:rPr lang="en-US" sz="3200" dirty="0" err="1" smtClean="0">
                <a:solidFill>
                  <a:schemeClr val="tx2"/>
                </a:solidFill>
                <a:latin typeface="+mn-lt"/>
              </a:rPr>
              <a:t>mai</a:t>
            </a:r>
            <a:r>
              <a:rPr lang="en-US" sz="3200" dirty="0" smtClean="0">
                <a:solidFill>
                  <a:schemeClr val="tx2"/>
                </a:solidFill>
                <a:latin typeface="+mn-lt"/>
              </a:rPr>
              <a:t> </a:t>
            </a:r>
            <a:r>
              <a:rPr lang="en-US" sz="3200" dirty="0" err="1" smtClean="0">
                <a:solidFill>
                  <a:schemeClr val="tx2"/>
                </a:solidFill>
                <a:latin typeface="+mn-lt"/>
              </a:rPr>
              <a:t>bakpak</a:t>
            </a:r>
            <a:r>
              <a:rPr lang="en-US" sz="3200" dirty="0" smtClean="0">
                <a:solidFill>
                  <a:schemeClr val="tx2"/>
                </a:solidFill>
                <a:latin typeface="+mn-lt"/>
              </a:rPr>
              <a:t>! </a:t>
            </a:r>
            <a:r>
              <a:rPr lang="en-US" sz="3200" dirty="0" err="1" smtClean="0">
                <a:solidFill>
                  <a:schemeClr val="tx2"/>
                </a:solidFill>
                <a:latin typeface="+mn-lt"/>
              </a:rPr>
              <a:t>Thiz</a:t>
            </a:r>
            <a:r>
              <a:rPr lang="en-US" sz="3200" dirty="0" smtClean="0">
                <a:solidFill>
                  <a:schemeClr val="tx2"/>
                </a:solidFill>
                <a:latin typeface="+mn-lt"/>
              </a:rPr>
              <a:t> </a:t>
            </a:r>
            <a:r>
              <a:rPr lang="en-US" sz="3200" dirty="0" err="1" smtClean="0">
                <a:solidFill>
                  <a:schemeClr val="tx2"/>
                </a:solidFill>
                <a:latin typeface="+mn-lt"/>
              </a:rPr>
              <a:t>arent</a:t>
            </a:r>
            <a:r>
              <a:rPr lang="en-US" sz="3200" dirty="0" smtClean="0">
                <a:solidFill>
                  <a:schemeClr val="tx2"/>
                </a:solidFill>
                <a:latin typeface="+mn-lt"/>
              </a:rPr>
              <a:t> </a:t>
            </a:r>
            <a:r>
              <a:rPr lang="en-US" sz="3200" dirty="0" err="1" smtClean="0">
                <a:solidFill>
                  <a:schemeClr val="tx2"/>
                </a:solidFill>
                <a:latin typeface="+mn-lt"/>
              </a:rPr>
              <a:t>mai</a:t>
            </a:r>
            <a:r>
              <a:rPr lang="en-US" sz="3200" dirty="0" smtClean="0">
                <a:solidFill>
                  <a:schemeClr val="tx2"/>
                </a:solidFill>
                <a:latin typeface="+mn-lt"/>
              </a:rPr>
              <a:t> things… Mai </a:t>
            </a:r>
            <a:r>
              <a:rPr lang="en-US" sz="3200" dirty="0" err="1" smtClean="0">
                <a:solidFill>
                  <a:schemeClr val="tx2"/>
                </a:solidFill>
                <a:latin typeface="+mn-lt"/>
              </a:rPr>
              <a:t>tiket</a:t>
            </a:r>
            <a:r>
              <a:rPr lang="en-US" sz="3200" dirty="0" smtClean="0">
                <a:solidFill>
                  <a:schemeClr val="tx2"/>
                </a:solidFill>
                <a:latin typeface="+mn-lt"/>
              </a:rPr>
              <a:t>! It </a:t>
            </a:r>
            <a:r>
              <a:rPr lang="en-US" sz="3200" dirty="0" err="1" smtClean="0">
                <a:solidFill>
                  <a:schemeClr val="tx2"/>
                </a:solidFill>
                <a:latin typeface="+mn-lt"/>
              </a:rPr>
              <a:t>wouoz</a:t>
            </a:r>
            <a:r>
              <a:rPr lang="en-US" sz="3200" dirty="0" smtClean="0">
                <a:solidFill>
                  <a:schemeClr val="tx2"/>
                </a:solidFill>
                <a:latin typeface="+mn-lt"/>
              </a:rPr>
              <a:t> in </a:t>
            </a:r>
            <a:r>
              <a:rPr lang="en-US" sz="3200" dirty="0" err="1" smtClean="0">
                <a:solidFill>
                  <a:schemeClr val="tx2"/>
                </a:solidFill>
                <a:latin typeface="+mn-lt"/>
              </a:rPr>
              <a:t>mai</a:t>
            </a:r>
            <a:r>
              <a:rPr lang="en-US" sz="3200" dirty="0" smtClean="0">
                <a:solidFill>
                  <a:schemeClr val="tx2"/>
                </a:solidFill>
                <a:latin typeface="+mn-lt"/>
              </a:rPr>
              <a:t> </a:t>
            </a:r>
            <a:r>
              <a:rPr lang="en-US" sz="3200" dirty="0" err="1" smtClean="0">
                <a:solidFill>
                  <a:schemeClr val="tx2"/>
                </a:solidFill>
                <a:latin typeface="+mn-lt"/>
              </a:rPr>
              <a:t>bakpak</a:t>
            </a:r>
            <a:r>
              <a:rPr lang="en-US" sz="3200" dirty="0" smtClean="0">
                <a:solidFill>
                  <a:schemeClr val="tx2"/>
                </a:solidFill>
                <a:latin typeface="+mn-lt"/>
              </a:rPr>
              <a:t>!] = </a:t>
            </a:r>
            <a:r>
              <a:rPr lang="el-GR" sz="3200" dirty="0" smtClean="0">
                <a:solidFill>
                  <a:schemeClr val="tx2"/>
                </a:solidFill>
                <a:latin typeface="+mn-lt"/>
              </a:rPr>
              <a:t>Ωχ όχι! Αυτό δεν είναι το δικό μου σακίδιο! Αυτά δεν είναι τα πράγματά μου! Το εισιτήριό μου! Ήταν μέσα στο σακίδιο! </a:t>
            </a:r>
            <a:endParaRPr lang="el-GR" sz="3200" dirty="0">
              <a:solidFill>
                <a:schemeClr val="tx2"/>
              </a:solidFill>
              <a:latin typeface="+mn-lt"/>
            </a:endParaRPr>
          </a:p>
        </p:txBody>
      </p:sp>
      <p:pic>
        <p:nvPicPr>
          <p:cNvPr id="3" name="Picture 2"/>
          <p:cNvPicPr>
            <a:picLocks noChangeAspect="1"/>
          </p:cNvPicPr>
          <p:nvPr/>
        </p:nvPicPr>
        <p:blipFill>
          <a:blip r:embed="rId6" cstate="print">
            <a:lum/>
            <a:alphaModFix/>
          </a:blip>
          <a:srcRect/>
          <a:stretch>
            <a:fillRect/>
          </a:stretch>
        </p:blipFill>
        <p:spPr>
          <a:xfrm>
            <a:off x="-2" y="-2"/>
            <a:ext cx="13320745" cy="9899651"/>
          </a:xfrm>
          <a:prstGeom prst="rect">
            <a:avLst/>
          </a:prstGeom>
          <a:noFill/>
          <a:ln>
            <a:noFill/>
          </a:ln>
        </p:spPr>
      </p:pic>
      <p:pic>
        <p:nvPicPr>
          <p:cNvPr id="4" name="Jvke-Golden-Hour-Instrumental-Prod.-By-Zac-Lawson-JVKE.mp3">
            <a:hlinkClick r:id="" action="ppaction://media"/>
          </p:cNvPr>
          <p:cNvPicPr>
            <a:picLocks noRot="1" noChangeAspect="1"/>
          </p:cNvPicPr>
          <p:nvPr>
            <a:audioFile r:link="rId1"/>
          </p:nvPr>
        </p:nvPicPr>
        <p:blipFill>
          <a:blip r:embed="rId7" cstate="print"/>
          <a:stretch>
            <a:fillRect/>
          </a:stretch>
        </p:blipFill>
        <p:spPr>
          <a:xfrm>
            <a:off x="13166725" y="4795838"/>
            <a:ext cx="304800" cy="304800"/>
          </a:xfrm>
          <a:prstGeom prst="rect">
            <a:avLst/>
          </a:prstGeom>
        </p:spPr>
      </p:pic>
      <p:pic>
        <p:nvPicPr>
          <p:cNvPr id="5" name="Jvke-Golden-Hour-Instrumental-Prod.-By-Zac-Lawson-JVKE.mp3">
            <a:hlinkClick r:id="" action="ppaction://media"/>
          </p:cNvPr>
          <p:cNvPicPr>
            <a:picLocks noRot="1" noChangeAspect="1"/>
          </p:cNvPicPr>
          <p:nvPr>
            <a:audioFile r:link="rId1"/>
          </p:nvPr>
        </p:nvPicPr>
        <p:blipFill>
          <a:blip r:embed="rId8"/>
          <a:stretch>
            <a:fillRect/>
          </a:stretch>
        </p:blipFill>
        <p:spPr>
          <a:xfrm>
            <a:off x="13166725" y="4795838"/>
            <a:ext cx="304800" cy="304800"/>
          </a:xfrm>
          <a:prstGeom prst="rect">
            <a:avLst/>
          </a:prstGeom>
        </p:spPr>
      </p:pic>
      <p:pic>
        <p:nvPicPr>
          <p:cNvPr id="6" name="Jvke-Golden-Hour-Instrumental-Prod.-By-Zac-Lawson-JVKE.mp3">
            <a:hlinkClick r:id="" action="ppaction://media"/>
          </p:cNvPr>
          <p:cNvPicPr>
            <a:picLocks noChangeAspect="1"/>
          </p:cNvPicPr>
          <p:nvPr>
            <a:audioFile r:link="rId2"/>
            <p:extLst>
              <p:ext uri="{DAA4B4D4-6D71-4841-9C94-3DE7FCFB9230}">
                <p14:media xmlns:p14="http://schemas.microsoft.com/office/powerpoint/2010/main" r:embed="rId3">
                  <p14:trim end="178735.9856"/>
                  <p14:fade out="500"/>
                </p14:media>
              </p:ext>
            </p:extLst>
          </p:nvPr>
        </p:nvPicPr>
        <p:blipFill>
          <a:blip r:embed="rId9"/>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nextCondLst>
                <p:cond evt="onClick" delay="0">
                  <p:tgtEl>
                    <p:spTgt spid="4"/>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5"/>
                                        </p:tgtEl>
                                      </p:cBhvr>
                                    </p:cmd>
                                  </p:childTnLst>
                                </p:cTn>
                              </p:par>
                            </p:childTnLst>
                          </p:cTn>
                        </p:par>
                      </p:childTnLst>
                    </p:cTn>
                  </p:par>
                </p:childTnLst>
              </p:cTn>
              <p:nextCondLst>
                <p:cond evt="onClick" delay="0">
                  <p:tgtEl>
                    <p:spTgt spid="5"/>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showWhenStopped="0">
                <p:cTn id="19"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ext Placeholder 1"/>
          <p:cNvSpPr txBox="1">
            <a:spLocks noGrp="1"/>
          </p:cNvSpPr>
          <p:nvPr>
            <p:ph sz="half" idx="1"/>
          </p:nvPr>
        </p:nvSpPr>
        <p:spPr/>
        <p:txBody>
          <a:bodyPr lIns="0" tIns="0" rIns="0" bIns="0"/>
          <a:lstStyle>
            <a:defPPr marL="432000" marR="0" lvl="0" indent="-324000" algn="l" rtl="0" hangingPunct="1">
              <a:lnSpc>
                <a:spcPct val="90000"/>
              </a:lnSpc>
              <a:spcBef>
                <a:spcPts val="0"/>
              </a:spcBef>
              <a:spcAft>
                <a:spcPts val="1417"/>
              </a:spcAft>
              <a:buSzPct val="45000"/>
              <a:buFont typeface="StarSymbol"/>
              <a:buNone/>
              <a:defRPr lang="fr-FR" sz="4040" b="0" i="0" u="none" strike="noStrike" kern="1200" spc="0">
                <a:ln>
                  <a:noFill/>
                </a:ln>
                <a:solidFill>
                  <a:srgbClr val="000000"/>
                </a:solidFill>
                <a:latin typeface="Calibri"/>
                <a:ea typeface="Microsoft YaHei" pitchFamily="2"/>
                <a:cs typeface="Lucida Sans" pitchFamily="2"/>
              </a:defRPr>
            </a:defPPr>
            <a:lvl1pPr marL="432000" marR="0" lvl="0" indent="-324000" algn="l" rtl="0" hangingPunct="1">
              <a:lnSpc>
                <a:spcPct val="90000"/>
              </a:lnSpc>
              <a:spcBef>
                <a:spcPts val="0"/>
              </a:spcBef>
              <a:spcAft>
                <a:spcPts val="1417"/>
              </a:spcAft>
              <a:buSzPct val="45000"/>
              <a:buFont typeface="StarSymbol"/>
              <a:buChar char="●"/>
              <a:defRPr lang="fr-FR" sz="4040" b="0" i="0" u="none" strike="noStrike" kern="1200" spc="0">
                <a:ln>
                  <a:noFill/>
                </a:ln>
                <a:solidFill>
                  <a:srgbClr val="000000"/>
                </a:solidFill>
                <a:latin typeface="Calibri"/>
                <a:ea typeface="Microsoft YaHei" pitchFamily="2"/>
                <a:cs typeface="Lucida Sans" pitchFamily="2"/>
              </a:defRPr>
            </a:lvl1pPr>
            <a:lvl2pPr marL="864000" marR="0" lvl="1" indent="-324000" algn="l" rtl="0" hangingPunct="1">
              <a:lnSpc>
                <a:spcPct val="90000"/>
              </a:lnSpc>
              <a:spcBef>
                <a:spcPts val="0"/>
              </a:spcBef>
              <a:spcAft>
                <a:spcPts val="1134"/>
              </a:spcAft>
              <a:buSzPct val="75000"/>
              <a:buFont typeface="StarSymbol"/>
              <a:buChar char="–"/>
              <a:defRPr lang="fr-FR" sz="2890" b="0" i="0" u="none" strike="noStrike" kern="1200" spc="0">
                <a:ln>
                  <a:noFill/>
                </a:ln>
                <a:solidFill>
                  <a:srgbClr val="000000"/>
                </a:solidFill>
                <a:latin typeface="Calibri"/>
                <a:ea typeface="Microsoft YaHei" pitchFamily="2"/>
                <a:cs typeface="Lucida Sans" pitchFamily="2"/>
              </a:defRPr>
            </a:lvl2pPr>
            <a:lvl3pPr marL="1295999" marR="0" lvl="2" indent="-288000" algn="l" rtl="0" hangingPunct="1">
              <a:lnSpc>
                <a:spcPct val="90000"/>
              </a:lnSpc>
              <a:spcBef>
                <a:spcPts val="0"/>
              </a:spcBef>
              <a:spcAft>
                <a:spcPts val="850"/>
              </a:spcAft>
              <a:buSzPct val="4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3pPr>
            <a:lvl4pPr marL="1728000" marR="0" lvl="3" indent="-216000" algn="l" rtl="0" hangingPunct="1">
              <a:lnSpc>
                <a:spcPct val="90000"/>
              </a:lnSpc>
              <a:spcBef>
                <a:spcPts val="0"/>
              </a:spcBef>
              <a:spcAft>
                <a:spcPts val="567"/>
              </a:spcAft>
              <a:buSzPct val="75000"/>
              <a:buFont typeface="StarSymbol"/>
              <a:buChar char="–"/>
              <a:defRPr lang="fr-FR" sz="2600" b="0" i="0" u="none" strike="noStrike" kern="1200" spc="0">
                <a:ln>
                  <a:noFill/>
                </a:ln>
                <a:solidFill>
                  <a:srgbClr val="000000"/>
                </a:solidFill>
                <a:latin typeface="Calibri"/>
                <a:ea typeface="Microsoft YaHei" pitchFamily="2"/>
                <a:cs typeface="Lucida Sans" pitchFamily="2"/>
              </a:defRPr>
            </a:lvl4pPr>
            <a:lvl5pPr marL="2160000" marR="0" lvl="4"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5pPr>
            <a:lvl6pPr marL="2592000" marR="0" lvl="5"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6pPr>
            <a:lvl7pPr marL="3024000" marR="0" lvl="6"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7pPr>
            <a:lvl8pPr marL="3456000" marR="0" lvl="7"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8pPr>
            <a:lvl9pPr marL="3887999" marR="0" lvl="8" indent="-216000" algn="l" rtl="0" hangingPunct="1">
              <a:lnSpc>
                <a:spcPct val="90000"/>
              </a:lnSpc>
              <a:spcBef>
                <a:spcPts val="0"/>
              </a:spcBef>
              <a:spcAft>
                <a:spcPts val="283"/>
              </a:spcAft>
              <a:buSzPct val="45000"/>
              <a:buFont typeface="StarSymbol"/>
              <a:buChar char="●"/>
              <a:defRPr lang="fr-FR" sz="2000" b="0" i="0" u="none" strike="noStrike" kern="1200" spc="0">
                <a:ln>
                  <a:noFill/>
                </a:ln>
                <a:solidFill>
                  <a:srgbClr val="000000"/>
                </a:solidFill>
                <a:latin typeface="Calibri"/>
                <a:ea typeface="Microsoft YaHei" pitchFamily="2"/>
                <a:cs typeface="Lucida Sans" pitchFamily="2"/>
              </a:defRPr>
            </a:lvl9pPr>
          </a:lstStyle>
          <a:p>
            <a:pPr lvl="0">
              <a:buNone/>
            </a:pPr>
            <a:r>
              <a:rPr lang="el-GR" sz="3200" dirty="0">
                <a:latin typeface="" pitchFamily="18"/>
              </a:rPr>
              <a:t> </a:t>
            </a:r>
          </a:p>
        </p:txBody>
      </p:sp>
      <p:sp>
        <p:nvSpPr>
          <p:cNvPr id="15" name="Content Placeholder 14"/>
          <p:cNvSpPr>
            <a:spLocks noGrp="1"/>
          </p:cNvSpPr>
          <p:nvPr>
            <p:ph sz="half" idx="2"/>
          </p:nvPr>
        </p:nvSpPr>
        <p:spPr>
          <a:xfrm>
            <a:off x="13395325" y="1565449"/>
            <a:ext cx="12381978" cy="7992888"/>
          </a:xfrm>
        </p:spPr>
        <p:txBody>
          <a:bodyPr/>
          <a:lstStyle/>
          <a:p>
            <a:pPr lvl="0" algn="just">
              <a:buNone/>
            </a:pPr>
            <a:r>
              <a:rPr lang="el-GR" sz="3200" dirty="0" smtClean="0">
                <a:latin typeface="+mn-lt"/>
              </a:rPr>
              <a:t>  Ο </a:t>
            </a:r>
            <a:r>
              <a:rPr lang="en-US" sz="3200" dirty="0">
                <a:latin typeface="+mn-lt"/>
              </a:rPr>
              <a:t>William, </a:t>
            </a:r>
            <a:r>
              <a:rPr lang="el-GR" sz="3200" dirty="0">
                <a:latin typeface="+mn-lt"/>
              </a:rPr>
              <a:t>κάνοντας μια βόλτα στις όχθες του Σηκουάνα, αποφάσισε </a:t>
            </a:r>
            <a:r>
              <a:rPr lang="el-GR" sz="3200" dirty="0" smtClean="0">
                <a:latin typeface="+mn-lt"/>
              </a:rPr>
              <a:t>να ψάξει </a:t>
            </a:r>
            <a:r>
              <a:rPr lang="el-GR" sz="3200" dirty="0">
                <a:latin typeface="+mn-lt"/>
              </a:rPr>
              <a:t>για τον </a:t>
            </a:r>
            <a:r>
              <a:rPr lang="en-US" sz="3200" dirty="0">
                <a:latin typeface="+mn-lt"/>
              </a:rPr>
              <a:t>Hugo </a:t>
            </a:r>
            <a:r>
              <a:rPr lang="el-GR" sz="3200" dirty="0">
                <a:latin typeface="+mn-lt"/>
              </a:rPr>
              <a:t>στα αξιοθέατα. Από πού να ξεκινήσει όμως ; Από το πιο γνωστό !</a:t>
            </a:r>
          </a:p>
          <a:p>
            <a:pPr lvl="0" algn="just">
              <a:buNone/>
            </a:pPr>
            <a:r>
              <a:rPr lang="en-US" sz="3200" dirty="0">
                <a:latin typeface="+mn-lt"/>
              </a:rPr>
              <a:t> </a:t>
            </a:r>
            <a:r>
              <a:rPr lang="el-GR" sz="3200" dirty="0" smtClean="0">
                <a:latin typeface="+mn-lt"/>
              </a:rPr>
              <a:t> Στον </a:t>
            </a:r>
            <a:r>
              <a:rPr lang="el-GR" sz="3200" dirty="0">
                <a:latin typeface="+mn-lt"/>
              </a:rPr>
              <a:t>Πύργο του Άιφελ / </a:t>
            </a:r>
            <a:r>
              <a:rPr lang="en-US" sz="3200" dirty="0">
                <a:latin typeface="+mn-lt"/>
              </a:rPr>
              <a:t>À la tour Eiffel</a:t>
            </a:r>
            <a:r>
              <a:rPr lang="en-US" sz="3200" dirty="0" smtClean="0">
                <a:latin typeface="+mn-lt"/>
              </a:rPr>
              <a:t>!</a:t>
            </a:r>
            <a:r>
              <a:rPr lang="el-GR" sz="3200" dirty="0" smtClean="0">
                <a:latin typeface="+mn-lt"/>
              </a:rPr>
              <a:t>*</a:t>
            </a:r>
            <a:endParaRPr lang="en-US" sz="3200" dirty="0">
              <a:latin typeface="+mn-lt"/>
            </a:endParaRPr>
          </a:p>
          <a:p>
            <a:pPr lvl="0" algn="just">
              <a:buNone/>
            </a:pPr>
            <a:r>
              <a:rPr lang="en-US" sz="3200" dirty="0">
                <a:latin typeface="+mn-lt"/>
              </a:rPr>
              <a:t> </a:t>
            </a:r>
            <a:r>
              <a:rPr lang="el-GR" sz="3200" dirty="0" smtClean="0">
                <a:latin typeface="+mn-lt"/>
              </a:rPr>
              <a:t> Σταμάτησε </a:t>
            </a:r>
            <a:r>
              <a:rPr lang="el-GR" sz="3200" dirty="0">
                <a:latin typeface="+mn-lt"/>
              </a:rPr>
              <a:t>τυχαία έναν τουρίστα και ρώτησε :</a:t>
            </a:r>
          </a:p>
          <a:p>
            <a:pPr lvl="0" algn="just">
              <a:buNone/>
            </a:pPr>
            <a:r>
              <a:rPr lang="en-US" sz="3200" dirty="0">
                <a:latin typeface="+mn-lt"/>
              </a:rPr>
              <a:t> </a:t>
            </a:r>
            <a:r>
              <a:rPr lang="el-GR" sz="3200" dirty="0" smtClean="0">
                <a:latin typeface="+mn-lt"/>
              </a:rPr>
              <a:t>- </a:t>
            </a:r>
            <a:r>
              <a:rPr lang="en-US" sz="3200" dirty="0" smtClean="0">
                <a:latin typeface="+mn-lt"/>
              </a:rPr>
              <a:t>Excuse </a:t>
            </a:r>
            <a:r>
              <a:rPr lang="en-US" sz="3200" dirty="0">
                <a:latin typeface="+mn-lt"/>
              </a:rPr>
              <a:t>me! Have you seen a blond man with a Ronaldo </a:t>
            </a:r>
            <a:r>
              <a:rPr lang="en-US" sz="3200" dirty="0" smtClean="0">
                <a:latin typeface="+mn-lt"/>
              </a:rPr>
              <a:t>backpack?</a:t>
            </a:r>
            <a:r>
              <a:rPr lang="el-GR" sz="3200" dirty="0" smtClean="0">
                <a:latin typeface="+mn-lt"/>
              </a:rPr>
              <a:t>**</a:t>
            </a:r>
            <a:endParaRPr lang="en-US" sz="3200" dirty="0">
              <a:latin typeface="+mn-lt"/>
            </a:endParaRPr>
          </a:p>
          <a:p>
            <a:pPr lvl="0" algn="just">
              <a:buNone/>
            </a:pPr>
            <a:r>
              <a:rPr lang="en-US" sz="3200" dirty="0">
                <a:latin typeface="+mn-lt"/>
              </a:rPr>
              <a:t> </a:t>
            </a:r>
            <a:r>
              <a:rPr lang="el-GR" sz="3200" dirty="0" smtClean="0">
                <a:latin typeface="+mn-lt"/>
              </a:rPr>
              <a:t> -</a:t>
            </a:r>
            <a:r>
              <a:rPr lang="en-US" sz="3200" dirty="0" err="1" smtClean="0">
                <a:latin typeface="+mn-lt"/>
              </a:rPr>
              <a:t>Më</a:t>
            </a:r>
            <a:r>
              <a:rPr lang="en-US" sz="3200" dirty="0" smtClean="0">
                <a:latin typeface="+mn-lt"/>
              </a:rPr>
              <a:t> </a:t>
            </a:r>
            <a:r>
              <a:rPr lang="en-US" sz="3200" dirty="0" err="1">
                <a:latin typeface="+mn-lt"/>
              </a:rPr>
              <a:t>fal</a:t>
            </a:r>
            <a:r>
              <a:rPr lang="en-US" sz="3200" dirty="0">
                <a:latin typeface="+mn-lt"/>
              </a:rPr>
              <a:t>, </a:t>
            </a:r>
            <a:r>
              <a:rPr lang="en-US" sz="3200" dirty="0" err="1">
                <a:latin typeface="+mn-lt"/>
              </a:rPr>
              <a:t>nuk</a:t>
            </a:r>
            <a:r>
              <a:rPr lang="en-US" sz="3200" dirty="0">
                <a:latin typeface="+mn-lt"/>
              </a:rPr>
              <a:t> </a:t>
            </a:r>
            <a:r>
              <a:rPr lang="en-US" sz="3200" dirty="0" err="1">
                <a:latin typeface="+mn-lt"/>
              </a:rPr>
              <a:t>flas</a:t>
            </a:r>
            <a:r>
              <a:rPr lang="en-US" sz="3200" dirty="0">
                <a:latin typeface="+mn-lt"/>
              </a:rPr>
              <a:t> </a:t>
            </a:r>
            <a:r>
              <a:rPr lang="en-US" sz="3200" dirty="0" err="1">
                <a:latin typeface="+mn-lt"/>
              </a:rPr>
              <a:t>Anglisht</a:t>
            </a:r>
            <a:r>
              <a:rPr lang="en-US" sz="3200" dirty="0">
                <a:latin typeface="+mn-lt"/>
              </a:rPr>
              <a:t>! </a:t>
            </a:r>
            <a:r>
              <a:rPr lang="en-US" sz="3200" dirty="0" smtClean="0">
                <a:latin typeface="+mn-lt"/>
              </a:rPr>
              <a:t>**</a:t>
            </a:r>
            <a:r>
              <a:rPr lang="el-GR" sz="3200" dirty="0" smtClean="0">
                <a:latin typeface="+mn-lt"/>
              </a:rPr>
              <a:t>*</a:t>
            </a:r>
            <a:endParaRPr lang="en-US" sz="3200" dirty="0">
              <a:latin typeface="+mn-lt"/>
            </a:endParaRPr>
          </a:p>
          <a:p>
            <a:pPr lvl="0" algn="just">
              <a:buNone/>
            </a:pPr>
            <a:endParaRPr lang="en-US" sz="3200" dirty="0">
              <a:latin typeface="+mn-lt"/>
            </a:endParaRPr>
          </a:p>
          <a:p>
            <a:pPr lvl="0" algn="just">
              <a:buNone/>
            </a:pPr>
            <a:endParaRPr lang="en-US" sz="3200" dirty="0" smtClean="0">
              <a:solidFill>
                <a:schemeClr val="tx2"/>
              </a:solidFill>
              <a:latin typeface="+mn-lt"/>
            </a:endParaRPr>
          </a:p>
          <a:p>
            <a:pPr lvl="0" algn="just">
              <a:buNone/>
            </a:pPr>
            <a:endParaRPr lang="en-US" sz="3200" dirty="0" smtClean="0">
              <a:solidFill>
                <a:schemeClr val="tx2"/>
              </a:solidFill>
              <a:latin typeface="+mn-lt"/>
            </a:endParaRPr>
          </a:p>
          <a:p>
            <a:pPr lvl="0" algn="just">
              <a:buNone/>
            </a:pPr>
            <a:endParaRPr lang="en-US" sz="3200" dirty="0">
              <a:solidFill>
                <a:schemeClr val="tx2"/>
              </a:solidFill>
              <a:latin typeface="+mn-lt"/>
            </a:endParaRPr>
          </a:p>
          <a:p>
            <a:pPr lvl="0" algn="just">
              <a:buNone/>
            </a:pPr>
            <a:r>
              <a:rPr lang="en-US" sz="3200" dirty="0">
                <a:solidFill>
                  <a:schemeClr val="tx2"/>
                </a:solidFill>
                <a:latin typeface="+mn-lt"/>
              </a:rPr>
              <a:t> </a:t>
            </a:r>
            <a:r>
              <a:rPr lang="el-GR" sz="3200" dirty="0" smtClean="0">
                <a:solidFill>
                  <a:schemeClr val="tx2"/>
                </a:solidFill>
                <a:latin typeface="+mn-lt"/>
              </a:rPr>
              <a:t> </a:t>
            </a:r>
            <a:r>
              <a:rPr lang="en-US" sz="3200" dirty="0" smtClean="0">
                <a:solidFill>
                  <a:schemeClr val="tx2"/>
                </a:solidFill>
                <a:latin typeface="+mn-lt"/>
              </a:rPr>
              <a:t>*</a:t>
            </a:r>
            <a:r>
              <a:rPr lang="el-GR" sz="3200" dirty="0" smtClean="0">
                <a:solidFill>
                  <a:schemeClr val="tx2"/>
                </a:solidFill>
                <a:latin typeface="+mn-lt"/>
              </a:rPr>
              <a:t>[</a:t>
            </a:r>
            <a:r>
              <a:rPr lang="en-US" sz="3200" dirty="0" smtClean="0">
                <a:solidFill>
                  <a:schemeClr val="tx2"/>
                </a:solidFill>
                <a:latin typeface="+mn-lt"/>
              </a:rPr>
              <a:t>A la tour </a:t>
            </a:r>
            <a:r>
              <a:rPr lang="en-US" sz="3200" dirty="0" err="1" smtClean="0">
                <a:solidFill>
                  <a:schemeClr val="tx2"/>
                </a:solidFill>
                <a:latin typeface="+mn-lt"/>
              </a:rPr>
              <a:t>Ef</a:t>
            </a:r>
            <a:r>
              <a:rPr lang="en-US" sz="3200" dirty="0" err="1" smtClean="0">
                <a:solidFill>
                  <a:schemeClr val="tx2"/>
                </a:solidFill>
              </a:rPr>
              <a:t>é</a:t>
            </a:r>
            <a:r>
              <a:rPr lang="en-US" sz="3200" dirty="0" err="1" smtClean="0">
                <a:solidFill>
                  <a:schemeClr val="tx2"/>
                </a:solidFill>
                <a:latin typeface="+mn-lt"/>
              </a:rPr>
              <a:t>l</a:t>
            </a:r>
            <a:r>
              <a:rPr lang="en-US" sz="3200" dirty="0" smtClean="0">
                <a:solidFill>
                  <a:schemeClr val="tx2"/>
                </a:solidFill>
                <a:latin typeface="+mn-lt"/>
              </a:rPr>
              <a:t>!] = </a:t>
            </a:r>
            <a:r>
              <a:rPr lang="el-GR" sz="3200" dirty="0" smtClean="0">
                <a:solidFill>
                  <a:schemeClr val="tx2"/>
                </a:solidFill>
                <a:latin typeface="+mn-lt"/>
              </a:rPr>
              <a:t>Στον Πύργο του Άιφελ! </a:t>
            </a:r>
            <a:endParaRPr lang="en-US" sz="3200" dirty="0">
              <a:solidFill>
                <a:schemeClr val="tx2"/>
              </a:solidFill>
              <a:latin typeface="+mn-lt"/>
            </a:endParaRPr>
          </a:p>
          <a:p>
            <a:pPr lvl="0" algn="just">
              <a:buNone/>
            </a:pPr>
            <a:r>
              <a:rPr lang="el-GR" sz="3200" dirty="0" smtClean="0">
                <a:solidFill>
                  <a:schemeClr val="tx2"/>
                </a:solidFill>
                <a:latin typeface="+mn-lt"/>
              </a:rPr>
              <a:t> </a:t>
            </a:r>
            <a:r>
              <a:rPr lang="en-US" sz="3200" dirty="0" smtClean="0">
                <a:solidFill>
                  <a:schemeClr val="tx2"/>
                </a:solidFill>
                <a:latin typeface="+mn-lt"/>
              </a:rPr>
              <a:t> **</a:t>
            </a:r>
            <a:r>
              <a:rPr lang="el-GR" sz="3200" dirty="0" smtClean="0">
                <a:solidFill>
                  <a:schemeClr val="tx2"/>
                </a:solidFill>
                <a:latin typeface="+mn-lt"/>
              </a:rPr>
              <a:t> [</a:t>
            </a:r>
            <a:r>
              <a:rPr lang="en-US" sz="3200" dirty="0" err="1" smtClean="0">
                <a:solidFill>
                  <a:schemeClr val="tx2"/>
                </a:solidFill>
                <a:latin typeface="+mn-lt"/>
              </a:rPr>
              <a:t>Exkiouz</a:t>
            </a:r>
            <a:r>
              <a:rPr lang="en-US" sz="3200" dirty="0" smtClean="0">
                <a:solidFill>
                  <a:schemeClr val="tx2"/>
                </a:solidFill>
                <a:latin typeface="+mn-lt"/>
              </a:rPr>
              <a:t> mi! </a:t>
            </a:r>
            <a:r>
              <a:rPr lang="en-US" sz="3200" dirty="0" err="1" smtClean="0">
                <a:solidFill>
                  <a:schemeClr val="tx2"/>
                </a:solidFill>
                <a:latin typeface="+mn-lt"/>
              </a:rPr>
              <a:t>Hav</a:t>
            </a:r>
            <a:r>
              <a:rPr lang="en-US" sz="3200" dirty="0" smtClean="0">
                <a:solidFill>
                  <a:schemeClr val="tx2"/>
                </a:solidFill>
                <a:latin typeface="+mn-lt"/>
              </a:rPr>
              <a:t> you sin e blond man </a:t>
            </a:r>
            <a:r>
              <a:rPr lang="en-US" sz="3200" dirty="0" err="1" smtClean="0">
                <a:solidFill>
                  <a:schemeClr val="tx2"/>
                </a:solidFill>
                <a:latin typeface="+mn-lt"/>
              </a:rPr>
              <a:t>wouith</a:t>
            </a:r>
            <a:r>
              <a:rPr lang="en-US" sz="3200" dirty="0" smtClean="0">
                <a:solidFill>
                  <a:schemeClr val="tx2"/>
                </a:solidFill>
                <a:latin typeface="+mn-lt"/>
              </a:rPr>
              <a:t> e </a:t>
            </a:r>
            <a:r>
              <a:rPr lang="en-US" sz="3200" dirty="0" err="1" smtClean="0">
                <a:solidFill>
                  <a:schemeClr val="tx2"/>
                </a:solidFill>
                <a:latin typeface="+mn-lt"/>
              </a:rPr>
              <a:t>Ronaldo</a:t>
            </a:r>
            <a:r>
              <a:rPr lang="en-US" sz="3200" dirty="0" smtClean="0">
                <a:solidFill>
                  <a:schemeClr val="tx2"/>
                </a:solidFill>
                <a:latin typeface="+mn-lt"/>
              </a:rPr>
              <a:t> </a:t>
            </a:r>
            <a:r>
              <a:rPr lang="en-US" sz="3200" dirty="0" err="1" smtClean="0">
                <a:solidFill>
                  <a:schemeClr val="tx2"/>
                </a:solidFill>
                <a:latin typeface="+mn-lt"/>
              </a:rPr>
              <a:t>bakpak</a:t>
            </a:r>
            <a:r>
              <a:rPr lang="en-US" sz="3200" dirty="0" smtClean="0">
                <a:solidFill>
                  <a:schemeClr val="tx2"/>
                </a:solidFill>
                <a:latin typeface="+mn-lt"/>
              </a:rPr>
              <a:t>?]</a:t>
            </a:r>
            <a:endParaRPr lang="el-GR" sz="3200" dirty="0">
              <a:solidFill>
                <a:schemeClr val="tx2"/>
              </a:solidFill>
              <a:latin typeface="+mn-lt"/>
            </a:endParaRPr>
          </a:p>
          <a:p>
            <a:pPr>
              <a:buNone/>
            </a:pPr>
            <a:r>
              <a:rPr lang="en-US" dirty="0" smtClean="0">
                <a:solidFill>
                  <a:schemeClr val="tx2"/>
                </a:solidFill>
              </a:rPr>
              <a:t>***</a:t>
            </a:r>
            <a:r>
              <a:rPr lang="el-GR" dirty="0" smtClean="0">
                <a:solidFill>
                  <a:schemeClr val="tx2"/>
                </a:solidFill>
              </a:rPr>
              <a:t>[</a:t>
            </a:r>
            <a:r>
              <a:rPr lang="en-US" dirty="0" smtClean="0">
                <a:solidFill>
                  <a:schemeClr val="tx2"/>
                </a:solidFill>
              </a:rPr>
              <a:t>Me </a:t>
            </a:r>
            <a:r>
              <a:rPr lang="en-US" dirty="0" err="1" smtClean="0">
                <a:solidFill>
                  <a:schemeClr val="tx2"/>
                </a:solidFill>
              </a:rPr>
              <a:t>fal</a:t>
            </a:r>
            <a:r>
              <a:rPr lang="en-US" dirty="0" smtClean="0">
                <a:solidFill>
                  <a:schemeClr val="tx2"/>
                </a:solidFill>
              </a:rPr>
              <a:t>, </a:t>
            </a:r>
            <a:r>
              <a:rPr lang="en-US" dirty="0" err="1" smtClean="0">
                <a:solidFill>
                  <a:schemeClr val="tx2"/>
                </a:solidFill>
              </a:rPr>
              <a:t>nuk</a:t>
            </a:r>
            <a:r>
              <a:rPr lang="en-US" dirty="0" smtClean="0">
                <a:solidFill>
                  <a:schemeClr val="tx2"/>
                </a:solidFill>
              </a:rPr>
              <a:t> </a:t>
            </a:r>
            <a:r>
              <a:rPr lang="en-US" dirty="0" err="1" smtClean="0">
                <a:solidFill>
                  <a:schemeClr val="tx2"/>
                </a:solidFill>
              </a:rPr>
              <a:t>flas</a:t>
            </a:r>
            <a:r>
              <a:rPr lang="en-US" dirty="0" smtClean="0">
                <a:solidFill>
                  <a:schemeClr val="tx2"/>
                </a:solidFill>
              </a:rPr>
              <a:t> </a:t>
            </a:r>
            <a:r>
              <a:rPr lang="en-US" dirty="0" err="1" smtClean="0">
                <a:solidFill>
                  <a:schemeClr val="tx2"/>
                </a:solidFill>
              </a:rPr>
              <a:t>Anglist</a:t>
            </a:r>
            <a:r>
              <a:rPr lang="en-US" dirty="0" smtClean="0">
                <a:solidFill>
                  <a:schemeClr val="tx2"/>
                </a:solidFill>
              </a:rPr>
              <a:t>] = </a:t>
            </a:r>
            <a:r>
              <a:rPr lang="el-GR" dirty="0" smtClean="0">
                <a:solidFill>
                  <a:schemeClr val="tx2"/>
                </a:solidFill>
              </a:rPr>
              <a:t>Συγγνώμη, δε μιλάω αγγλικά</a:t>
            </a:r>
            <a:endParaRPr lang="el-GR" dirty="0">
              <a:solidFill>
                <a:schemeClr val="tx2"/>
              </a:solidFill>
            </a:endParaRPr>
          </a:p>
        </p:txBody>
      </p:sp>
      <p:pic>
        <p:nvPicPr>
          <p:cNvPr id="5" name="4 - Εικόνα" descr="pic 6!.jpg"/>
          <p:cNvPicPr>
            <a:picLocks noChangeAspect="1"/>
          </p:cNvPicPr>
          <p:nvPr/>
        </p:nvPicPr>
        <p:blipFill>
          <a:blip r:embed="rId5" cstate="print"/>
          <a:stretch>
            <a:fillRect/>
          </a:stretch>
        </p:blipFill>
        <p:spPr>
          <a:xfrm>
            <a:off x="0" y="0"/>
            <a:ext cx="13319418" cy="9899650"/>
          </a:xfrm>
          <a:prstGeom prst="rect">
            <a:avLst/>
          </a:prstGeom>
        </p:spPr>
      </p:pic>
      <p:pic>
        <p:nvPicPr>
          <p:cNvPr id="3" name="Post Malone - Circles (Instrumental).mp3">
            <a:hlinkClick r:id="" action="ppaction://media"/>
          </p:cNvPr>
          <p:cNvPicPr>
            <a:picLocks noChangeAspect="1"/>
          </p:cNvPicPr>
          <p:nvPr>
            <a:audioFile r:link="rId1"/>
            <p:extLst>
              <p:ext uri="{DAA4B4D4-6D71-4841-9C94-3DE7FCFB9230}">
                <p14:media xmlns:p14="http://schemas.microsoft.com/office/powerpoint/2010/main" r:embed="rId2">
                  <p14:trim st="300"/>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3395325" y="845369"/>
            <a:ext cx="12237962" cy="8712968"/>
          </a:xfrm>
        </p:spPr>
        <p:txBody>
          <a:bodyPr/>
          <a:lstStyle/>
          <a:p>
            <a:pPr lvl="0" algn="just">
              <a:buNone/>
            </a:pPr>
            <a:r>
              <a:rPr lang="en-US" sz="3200" dirty="0" smtClean="0">
                <a:latin typeface="" pitchFamily="18"/>
              </a:rPr>
              <a:t> </a:t>
            </a:r>
            <a:r>
              <a:rPr lang="el-GR" sz="3200" dirty="0" smtClean="0">
                <a:latin typeface="" pitchFamily="18"/>
              </a:rPr>
              <a:t>  </a:t>
            </a:r>
            <a:r>
              <a:rPr lang="el-GR" sz="3200" dirty="0">
                <a:latin typeface="+mn-lt"/>
              </a:rPr>
              <a:t>Απογοητευμένος πήγε στο μουσείο του Λούβρου. Μια μεγάλη γυάλινη πυραμίδα τον εντυπωσίασε έξω από το μουσείο. Η ουρά ήταν τεράστια! Ρώτησε το πρώτο άτομο που είδε:</a:t>
            </a:r>
          </a:p>
          <a:p>
            <a:pPr lvl="0" algn="just">
              <a:buNone/>
            </a:pPr>
            <a:r>
              <a:rPr lang="en-US" sz="3200" dirty="0" smtClean="0">
                <a:latin typeface="+mn-lt"/>
              </a:rPr>
              <a:t>  </a:t>
            </a:r>
            <a:r>
              <a:rPr lang="el-GR" sz="3200" dirty="0" smtClean="0">
                <a:latin typeface="+mn-lt"/>
              </a:rPr>
              <a:t>-</a:t>
            </a:r>
            <a:r>
              <a:rPr lang="el-GR" sz="3200" dirty="0" err="1">
                <a:latin typeface="+mn-lt"/>
              </a:rPr>
              <a:t>Excuse</a:t>
            </a:r>
            <a:r>
              <a:rPr lang="el-GR" sz="3200" dirty="0">
                <a:latin typeface="+mn-lt"/>
              </a:rPr>
              <a:t> </a:t>
            </a:r>
            <a:r>
              <a:rPr lang="el-GR" sz="3200" dirty="0" err="1">
                <a:latin typeface="+mn-lt"/>
              </a:rPr>
              <a:t>me</a:t>
            </a:r>
            <a:r>
              <a:rPr lang="el-GR" sz="3200" dirty="0">
                <a:latin typeface="+mn-lt"/>
              </a:rPr>
              <a:t>, </a:t>
            </a:r>
            <a:r>
              <a:rPr lang="el-GR" sz="3200" dirty="0" err="1">
                <a:latin typeface="+mn-lt"/>
              </a:rPr>
              <a:t>madam</a:t>
            </a:r>
            <a:r>
              <a:rPr lang="el-GR" sz="3200" dirty="0">
                <a:latin typeface="+mn-lt"/>
              </a:rPr>
              <a:t>! </a:t>
            </a:r>
            <a:r>
              <a:rPr lang="el-GR" sz="3200" dirty="0" err="1">
                <a:latin typeface="+mn-lt"/>
              </a:rPr>
              <a:t>Have</a:t>
            </a:r>
            <a:r>
              <a:rPr lang="el-GR" sz="3200" dirty="0">
                <a:latin typeface="+mn-lt"/>
              </a:rPr>
              <a:t> </a:t>
            </a:r>
            <a:r>
              <a:rPr lang="el-GR" sz="3200" dirty="0" err="1">
                <a:latin typeface="+mn-lt"/>
              </a:rPr>
              <a:t>you</a:t>
            </a:r>
            <a:r>
              <a:rPr lang="el-GR" sz="3200" dirty="0">
                <a:latin typeface="+mn-lt"/>
              </a:rPr>
              <a:t> </a:t>
            </a:r>
            <a:r>
              <a:rPr lang="el-GR" sz="3200" dirty="0" err="1">
                <a:latin typeface="+mn-lt"/>
              </a:rPr>
              <a:t>seen</a:t>
            </a:r>
            <a:r>
              <a:rPr lang="el-GR" sz="3200" dirty="0">
                <a:latin typeface="+mn-lt"/>
              </a:rPr>
              <a:t> a </a:t>
            </a:r>
            <a:r>
              <a:rPr lang="el-GR" sz="3200" dirty="0" err="1">
                <a:latin typeface="+mn-lt"/>
              </a:rPr>
              <a:t>blond</a:t>
            </a:r>
            <a:r>
              <a:rPr lang="el-GR" sz="3200" dirty="0">
                <a:latin typeface="+mn-lt"/>
              </a:rPr>
              <a:t> </a:t>
            </a:r>
            <a:r>
              <a:rPr lang="el-GR" sz="3200" dirty="0" err="1">
                <a:latin typeface="+mn-lt"/>
              </a:rPr>
              <a:t>man</a:t>
            </a:r>
            <a:r>
              <a:rPr lang="el-GR" sz="3200" dirty="0">
                <a:latin typeface="+mn-lt"/>
              </a:rPr>
              <a:t> </a:t>
            </a:r>
            <a:r>
              <a:rPr lang="el-GR" sz="3200" dirty="0" err="1">
                <a:latin typeface="+mn-lt"/>
              </a:rPr>
              <a:t>with</a:t>
            </a:r>
            <a:r>
              <a:rPr lang="el-GR" sz="3200" dirty="0">
                <a:latin typeface="+mn-lt"/>
              </a:rPr>
              <a:t> a </a:t>
            </a:r>
            <a:r>
              <a:rPr lang="el-GR" sz="3200" dirty="0" err="1">
                <a:latin typeface="+mn-lt"/>
              </a:rPr>
              <a:t>Ronaldo</a:t>
            </a:r>
            <a:r>
              <a:rPr lang="el-GR" sz="3200" dirty="0">
                <a:latin typeface="+mn-lt"/>
              </a:rPr>
              <a:t> </a:t>
            </a:r>
            <a:r>
              <a:rPr lang="el-GR" sz="3200" dirty="0" err="1">
                <a:latin typeface="+mn-lt"/>
              </a:rPr>
              <a:t>backpack</a:t>
            </a:r>
            <a:r>
              <a:rPr lang="el-GR" sz="3200" dirty="0">
                <a:latin typeface="+mn-lt"/>
              </a:rPr>
              <a:t>?*</a:t>
            </a:r>
          </a:p>
          <a:p>
            <a:pPr lvl="0" algn="just">
              <a:buNone/>
            </a:pPr>
            <a:r>
              <a:rPr lang="en-US" sz="3200" dirty="0" smtClean="0">
                <a:latin typeface="+mn-lt"/>
              </a:rPr>
              <a:t>  </a:t>
            </a:r>
            <a:r>
              <a:rPr lang="el-GR" sz="3200" dirty="0" smtClean="0">
                <a:latin typeface="+mn-lt"/>
              </a:rPr>
              <a:t>-</a:t>
            </a:r>
            <a:r>
              <a:rPr lang="el-GR" sz="3200" dirty="0" err="1">
                <a:latin typeface="+mn-lt"/>
              </a:rPr>
              <a:t>No</a:t>
            </a:r>
            <a:r>
              <a:rPr lang="el-GR" sz="3200" dirty="0">
                <a:latin typeface="+mn-lt"/>
              </a:rPr>
              <a:t>, I </a:t>
            </a:r>
            <a:r>
              <a:rPr lang="el-GR" sz="3200" dirty="0" err="1">
                <a:latin typeface="+mn-lt"/>
              </a:rPr>
              <a:t>haven’t</a:t>
            </a:r>
            <a:r>
              <a:rPr lang="el-GR" sz="3200" dirty="0">
                <a:latin typeface="+mn-lt"/>
              </a:rPr>
              <a:t>! </a:t>
            </a:r>
            <a:r>
              <a:rPr lang="el-GR" sz="3200" dirty="0" err="1">
                <a:latin typeface="+mn-lt"/>
              </a:rPr>
              <a:t>Lo</a:t>
            </a:r>
            <a:r>
              <a:rPr lang="el-GR" sz="3200" dirty="0">
                <a:latin typeface="+mn-lt"/>
              </a:rPr>
              <a:t> </a:t>
            </a:r>
            <a:r>
              <a:rPr lang="el-GR" sz="3200" dirty="0" err="1">
                <a:latin typeface="+mn-lt"/>
              </a:rPr>
              <a:t>siento</a:t>
            </a:r>
            <a:r>
              <a:rPr lang="el-GR" sz="3200" dirty="0">
                <a:latin typeface="+mn-lt"/>
              </a:rPr>
              <a:t>! </a:t>
            </a:r>
            <a:r>
              <a:rPr lang="el-GR" sz="3200" dirty="0" err="1">
                <a:latin typeface="+mn-lt"/>
              </a:rPr>
              <a:t>Estoy</a:t>
            </a:r>
            <a:r>
              <a:rPr lang="el-GR" sz="3200" dirty="0">
                <a:latin typeface="+mn-lt"/>
              </a:rPr>
              <a:t> </a:t>
            </a:r>
            <a:r>
              <a:rPr lang="el-GR" sz="3200" dirty="0" err="1">
                <a:latin typeface="+mn-lt"/>
              </a:rPr>
              <a:t>de</a:t>
            </a:r>
            <a:r>
              <a:rPr lang="el-GR" sz="3200" dirty="0">
                <a:latin typeface="+mn-lt"/>
              </a:rPr>
              <a:t> </a:t>
            </a:r>
            <a:r>
              <a:rPr lang="el-GR" sz="3200" dirty="0" err="1">
                <a:latin typeface="+mn-lt"/>
              </a:rPr>
              <a:t>España</a:t>
            </a:r>
            <a:r>
              <a:rPr lang="el-GR" sz="3200" dirty="0">
                <a:latin typeface="+mn-lt"/>
              </a:rPr>
              <a:t>. </a:t>
            </a:r>
            <a:r>
              <a:rPr lang="el-GR" sz="3200" dirty="0" err="1">
                <a:latin typeface="+mn-lt"/>
              </a:rPr>
              <a:t>Hablas</a:t>
            </a:r>
            <a:r>
              <a:rPr lang="el-GR" sz="3200" dirty="0">
                <a:latin typeface="+mn-lt"/>
              </a:rPr>
              <a:t> </a:t>
            </a:r>
            <a:r>
              <a:rPr lang="el-GR" sz="3200" dirty="0" err="1">
                <a:latin typeface="+mn-lt"/>
              </a:rPr>
              <a:t>Español</a:t>
            </a:r>
            <a:r>
              <a:rPr lang="el-GR" sz="3200" dirty="0">
                <a:latin typeface="+mn-lt"/>
              </a:rPr>
              <a:t>?**</a:t>
            </a:r>
          </a:p>
          <a:p>
            <a:pPr lvl="0" algn="just">
              <a:buNone/>
            </a:pPr>
            <a:r>
              <a:rPr lang="en-US" sz="3200" dirty="0" smtClean="0">
                <a:latin typeface="+mn-lt"/>
              </a:rPr>
              <a:t>   </a:t>
            </a:r>
            <a:r>
              <a:rPr lang="el-GR" sz="3200" dirty="0" smtClean="0">
                <a:latin typeface="+mn-lt"/>
              </a:rPr>
              <a:t>Τότε </a:t>
            </a:r>
            <a:r>
              <a:rPr lang="el-GR" sz="3200" dirty="0">
                <a:latin typeface="+mn-lt"/>
              </a:rPr>
              <a:t>είδε ότι όλη η ουρά ήταν ένα γκρουπ Ισπανών. Και καθώς τα ισπανικά του δεν ήταν πολύ καλά, έφυγε βιαστικά.</a:t>
            </a:r>
          </a:p>
          <a:p>
            <a:pPr lvl="0" algn="just">
              <a:buNone/>
            </a:pPr>
            <a:endParaRPr lang="el-GR" sz="3200" dirty="0">
              <a:latin typeface="+mn-lt"/>
            </a:endParaRPr>
          </a:p>
          <a:p>
            <a:pPr lvl="0" algn="just">
              <a:buNone/>
            </a:pPr>
            <a:endParaRPr lang="en-US" sz="3200" dirty="0" smtClean="0">
              <a:solidFill>
                <a:schemeClr val="tx2"/>
              </a:solidFill>
              <a:latin typeface="+mn-lt"/>
            </a:endParaRPr>
          </a:p>
          <a:p>
            <a:pPr lvl="0" algn="just">
              <a:buNone/>
            </a:pPr>
            <a:endParaRPr lang="el-GR" sz="3200" dirty="0">
              <a:solidFill>
                <a:schemeClr val="tx2"/>
              </a:solidFill>
              <a:latin typeface="+mn-lt"/>
            </a:endParaRPr>
          </a:p>
          <a:p>
            <a:pPr lvl="0" algn="just">
              <a:buNone/>
            </a:pPr>
            <a:r>
              <a:rPr lang="en-US" sz="3200" dirty="0" smtClean="0">
                <a:solidFill>
                  <a:schemeClr val="tx2"/>
                </a:solidFill>
                <a:latin typeface="+mn-lt"/>
              </a:rPr>
              <a:t> </a:t>
            </a:r>
            <a:r>
              <a:rPr lang="el-GR" sz="3200" dirty="0" smtClean="0">
                <a:solidFill>
                  <a:schemeClr val="tx2"/>
                </a:solidFill>
                <a:latin typeface="+mn-lt"/>
              </a:rPr>
              <a:t>*</a:t>
            </a:r>
            <a:r>
              <a:rPr lang="el-GR" sz="3200" dirty="0" smtClean="0">
                <a:solidFill>
                  <a:schemeClr val="tx2"/>
                </a:solidFill>
              </a:rPr>
              <a:t> [</a:t>
            </a:r>
            <a:r>
              <a:rPr lang="en-US" sz="3200" dirty="0" err="1" smtClean="0">
                <a:solidFill>
                  <a:schemeClr val="tx2"/>
                </a:solidFill>
              </a:rPr>
              <a:t>Exkiouz</a:t>
            </a:r>
            <a:r>
              <a:rPr lang="en-US" sz="3200" dirty="0" smtClean="0">
                <a:solidFill>
                  <a:schemeClr val="tx2"/>
                </a:solidFill>
              </a:rPr>
              <a:t> mi madam! </a:t>
            </a:r>
            <a:r>
              <a:rPr lang="en-US" sz="3200" dirty="0" err="1" smtClean="0">
                <a:solidFill>
                  <a:schemeClr val="tx2"/>
                </a:solidFill>
              </a:rPr>
              <a:t>Hav</a:t>
            </a:r>
            <a:r>
              <a:rPr lang="en-US" sz="3200" dirty="0" smtClean="0">
                <a:solidFill>
                  <a:schemeClr val="tx2"/>
                </a:solidFill>
              </a:rPr>
              <a:t> you sin e blond man </a:t>
            </a:r>
            <a:r>
              <a:rPr lang="en-US" sz="3200" dirty="0" err="1" smtClean="0">
                <a:solidFill>
                  <a:schemeClr val="tx2"/>
                </a:solidFill>
              </a:rPr>
              <a:t>wouith</a:t>
            </a:r>
            <a:r>
              <a:rPr lang="en-US" sz="3200" dirty="0" smtClean="0">
                <a:solidFill>
                  <a:schemeClr val="tx2"/>
                </a:solidFill>
              </a:rPr>
              <a:t> e </a:t>
            </a:r>
            <a:r>
              <a:rPr lang="en-US" sz="3200" dirty="0" err="1" smtClean="0">
                <a:solidFill>
                  <a:schemeClr val="tx2"/>
                </a:solidFill>
              </a:rPr>
              <a:t>Ronaldo</a:t>
            </a:r>
            <a:r>
              <a:rPr lang="en-US" sz="3200" dirty="0" smtClean="0">
                <a:solidFill>
                  <a:schemeClr val="tx2"/>
                </a:solidFill>
              </a:rPr>
              <a:t> </a:t>
            </a:r>
            <a:r>
              <a:rPr lang="en-US" sz="3200" dirty="0" err="1" smtClean="0">
                <a:solidFill>
                  <a:schemeClr val="tx2"/>
                </a:solidFill>
              </a:rPr>
              <a:t>bakpak</a:t>
            </a:r>
            <a:r>
              <a:rPr lang="en-US" sz="3200" dirty="0" smtClean="0">
                <a:solidFill>
                  <a:schemeClr val="tx2"/>
                </a:solidFill>
              </a:rPr>
              <a:t>?] = </a:t>
            </a:r>
            <a:r>
              <a:rPr lang="el-GR" sz="3200" dirty="0" smtClean="0">
                <a:solidFill>
                  <a:schemeClr val="tx2"/>
                </a:solidFill>
                <a:latin typeface="+mn-lt"/>
              </a:rPr>
              <a:t>με </a:t>
            </a:r>
            <a:r>
              <a:rPr lang="el-GR" sz="3200" dirty="0">
                <a:solidFill>
                  <a:schemeClr val="tx2"/>
                </a:solidFill>
                <a:latin typeface="+mn-lt"/>
              </a:rPr>
              <a:t>συγχωρείτε, κυρία μου! Μήπως είδατε έναν ξανθό άντρα με </a:t>
            </a:r>
            <a:r>
              <a:rPr lang="el-GR" sz="3200" dirty="0" smtClean="0">
                <a:solidFill>
                  <a:schemeClr val="tx2"/>
                </a:solidFill>
                <a:latin typeface="+mn-lt"/>
              </a:rPr>
              <a:t>ένα σακίδιο με </a:t>
            </a:r>
            <a:r>
              <a:rPr lang="el-GR" sz="3200" dirty="0">
                <a:solidFill>
                  <a:schemeClr val="tx2"/>
                </a:solidFill>
                <a:latin typeface="+mn-lt"/>
              </a:rPr>
              <a:t>το </a:t>
            </a:r>
            <a:r>
              <a:rPr lang="el-GR" sz="3200" dirty="0" err="1">
                <a:solidFill>
                  <a:schemeClr val="tx2"/>
                </a:solidFill>
                <a:latin typeface="+mn-lt"/>
              </a:rPr>
              <a:t>Ronaldo</a:t>
            </a:r>
            <a:r>
              <a:rPr lang="el-GR" sz="3200" dirty="0">
                <a:solidFill>
                  <a:schemeClr val="tx2"/>
                </a:solidFill>
                <a:latin typeface="+mn-lt"/>
              </a:rPr>
              <a:t>;</a:t>
            </a:r>
          </a:p>
          <a:p>
            <a:pPr lvl="0" algn="just">
              <a:buNone/>
            </a:pPr>
            <a:r>
              <a:rPr lang="en-US" sz="3200" dirty="0" smtClean="0">
                <a:solidFill>
                  <a:schemeClr val="tx2"/>
                </a:solidFill>
                <a:latin typeface="+mn-lt"/>
              </a:rPr>
              <a:t> </a:t>
            </a:r>
            <a:r>
              <a:rPr lang="el-GR" sz="3200" dirty="0" smtClean="0">
                <a:solidFill>
                  <a:schemeClr val="tx2"/>
                </a:solidFill>
                <a:latin typeface="+mn-lt"/>
              </a:rPr>
              <a:t>** [</a:t>
            </a:r>
            <a:r>
              <a:rPr lang="en-US" sz="3200" dirty="0" smtClean="0">
                <a:solidFill>
                  <a:schemeClr val="tx2"/>
                </a:solidFill>
                <a:latin typeface="+mn-lt"/>
              </a:rPr>
              <a:t>No, Ai </a:t>
            </a:r>
            <a:r>
              <a:rPr lang="en-US" sz="3200" dirty="0" err="1" smtClean="0">
                <a:solidFill>
                  <a:schemeClr val="tx2"/>
                </a:solidFill>
                <a:latin typeface="+mn-lt"/>
              </a:rPr>
              <a:t>havnt</a:t>
            </a:r>
            <a:r>
              <a:rPr lang="en-US" sz="3200" dirty="0" smtClean="0">
                <a:solidFill>
                  <a:schemeClr val="tx2"/>
                </a:solidFill>
                <a:latin typeface="+mn-lt"/>
              </a:rPr>
              <a:t>! Lo </a:t>
            </a:r>
            <a:r>
              <a:rPr lang="en-US" sz="3200" dirty="0" err="1" smtClean="0">
                <a:solidFill>
                  <a:schemeClr val="tx2"/>
                </a:solidFill>
                <a:latin typeface="+mn-lt"/>
              </a:rPr>
              <a:t>siento</a:t>
            </a:r>
            <a:r>
              <a:rPr lang="en-US" sz="3200" dirty="0" smtClean="0">
                <a:solidFill>
                  <a:schemeClr val="tx2"/>
                </a:solidFill>
                <a:latin typeface="+mn-lt"/>
              </a:rPr>
              <a:t>! </a:t>
            </a:r>
            <a:r>
              <a:rPr lang="en-US" sz="3200" dirty="0" err="1" smtClean="0">
                <a:solidFill>
                  <a:schemeClr val="tx2"/>
                </a:solidFill>
                <a:latin typeface="+mn-lt"/>
              </a:rPr>
              <a:t>Estói</a:t>
            </a:r>
            <a:r>
              <a:rPr lang="en-US" sz="3200" dirty="0" smtClean="0">
                <a:solidFill>
                  <a:schemeClr val="tx2"/>
                </a:solidFill>
                <a:latin typeface="+mn-lt"/>
              </a:rPr>
              <a:t> de </a:t>
            </a:r>
            <a:r>
              <a:rPr lang="en-US" sz="3200" dirty="0" err="1" smtClean="0">
                <a:solidFill>
                  <a:schemeClr val="tx2"/>
                </a:solidFill>
                <a:latin typeface="+mn-lt"/>
              </a:rPr>
              <a:t>Espánia</a:t>
            </a:r>
            <a:r>
              <a:rPr lang="en-US" sz="3200" dirty="0" smtClean="0">
                <a:solidFill>
                  <a:schemeClr val="tx2"/>
                </a:solidFill>
                <a:latin typeface="+mn-lt"/>
              </a:rPr>
              <a:t>. </a:t>
            </a:r>
            <a:r>
              <a:rPr lang="en-US" sz="3200" dirty="0" err="1" smtClean="0">
                <a:solidFill>
                  <a:schemeClr val="tx2"/>
                </a:solidFill>
              </a:rPr>
              <a:t>À</a:t>
            </a:r>
            <a:r>
              <a:rPr lang="en-US" sz="3200" dirty="0" err="1" smtClean="0">
                <a:solidFill>
                  <a:schemeClr val="tx2"/>
                </a:solidFill>
                <a:latin typeface="+mn-lt"/>
              </a:rPr>
              <a:t>blas</a:t>
            </a:r>
            <a:r>
              <a:rPr lang="en-US" sz="3200" dirty="0" smtClean="0">
                <a:solidFill>
                  <a:schemeClr val="tx2"/>
                </a:solidFill>
                <a:latin typeface="+mn-lt"/>
              </a:rPr>
              <a:t> </a:t>
            </a:r>
            <a:r>
              <a:rPr lang="en-US" sz="3200" dirty="0" err="1" smtClean="0">
                <a:solidFill>
                  <a:schemeClr val="tx2"/>
                </a:solidFill>
                <a:latin typeface="+mn-lt"/>
              </a:rPr>
              <a:t>espani</a:t>
            </a:r>
            <a:r>
              <a:rPr lang="en-US" sz="3200" dirty="0" err="1" smtClean="0">
                <a:solidFill>
                  <a:schemeClr val="tx2"/>
                </a:solidFill>
              </a:rPr>
              <a:t>ó</a:t>
            </a:r>
            <a:r>
              <a:rPr lang="en-US" sz="3200" dirty="0" err="1" smtClean="0">
                <a:solidFill>
                  <a:schemeClr val="tx2"/>
                </a:solidFill>
                <a:latin typeface="+mn-lt"/>
              </a:rPr>
              <a:t>l</a:t>
            </a:r>
            <a:r>
              <a:rPr lang="en-US" sz="3200" dirty="0" smtClean="0">
                <a:solidFill>
                  <a:schemeClr val="tx2"/>
                </a:solidFill>
                <a:latin typeface="+mn-lt"/>
              </a:rPr>
              <a:t>?] = </a:t>
            </a:r>
            <a:r>
              <a:rPr lang="el-GR" sz="3200" dirty="0" smtClean="0">
                <a:solidFill>
                  <a:schemeClr val="tx2"/>
                </a:solidFill>
                <a:latin typeface="+mn-lt"/>
              </a:rPr>
              <a:t>Όχι</a:t>
            </a:r>
            <a:r>
              <a:rPr lang="el-GR" sz="3200" dirty="0">
                <a:solidFill>
                  <a:schemeClr val="tx2"/>
                </a:solidFill>
                <a:latin typeface="+mn-lt"/>
              </a:rPr>
              <a:t>, δεν τον είδα! Λυπάμαι! Είμαι από την Ισπανία. Μιλάς ισπανικά;</a:t>
            </a:r>
          </a:p>
          <a:p>
            <a:pPr marL="108000" indent="0">
              <a:buNone/>
            </a:pPr>
            <a:endParaRPr lang="el-GR" dirty="0"/>
          </a:p>
        </p:txBody>
      </p:sp>
      <p:pic>
        <p:nvPicPr>
          <p:cNvPr id="2050" name="Picture 2" descr="C:\Users\Giorgos\Desktop\KAMISHIBAI\kamishibai διορθ εικόνες\pic 8 neo.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8021" y="25552"/>
            <a:ext cx="13285038" cy="9874098"/>
          </a:xfrm>
          <a:prstGeom prst="rect">
            <a:avLst/>
          </a:prstGeom>
          <a:noFill/>
          <a:extLst>
            <a:ext uri="{909E8E84-426E-40DD-AFC4-6F175D3DCCD1}">
              <a14:hiddenFill xmlns:a14="http://schemas.microsoft.com/office/drawing/2010/main">
                <a:solidFill>
                  <a:srgbClr val="FFFFFF"/>
                </a:solidFill>
              </a14:hiddenFill>
            </a:ext>
          </a:extLst>
        </p:spPr>
      </p:pic>
      <p:pic>
        <p:nvPicPr>
          <p:cNvPr id="2" name="Post Malone - Circles (Instrumental).mp3">
            <a:hlinkClick r:id="" action="ppaction://media"/>
          </p:cNvPr>
          <p:cNvPicPr>
            <a:picLocks noChangeAspect="1"/>
          </p:cNvPicPr>
          <p:nvPr>
            <a:audioFile r:link="rId1"/>
            <p:extLst>
              <p:ext uri="{DAA4B4D4-6D71-4841-9C94-3DE7FCFB9230}">
                <p14:media xmlns:p14="http://schemas.microsoft.com/office/powerpoint/2010/main" r:embed="rId2">
                  <p14:trim st="20501.0144"/>
                  <p14:fade in="500"/>
                </p14:media>
              </p:ext>
            </p:extLst>
          </p:nvPr>
        </p:nvPicPr>
        <p:blipFill>
          <a:blip r:embed="rId6"/>
          <a:stretch>
            <a:fillRect/>
          </a:stretch>
        </p:blipFill>
        <p:spPr>
          <a:xfrm>
            <a:off x="13014325" y="46450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Προεπιλογή">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Προεπιλογή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1001</Words>
  <Application>Microsoft Office PowerPoint</Application>
  <PresentationFormat>Custom</PresentationFormat>
  <Paragraphs>126</Paragraphs>
  <Slides>14</Slides>
  <Notes>13</Notes>
  <HiddenSlides>0</HiddenSlides>
  <MMClips>16</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Προεπιλογή</vt:lpstr>
      <vt:lpstr>Προεπιλογή 1</vt:lpstr>
      <vt:lpstr>ΔΙΑΓΩΝΙΣΜΟΣ ΠΟΛΥΓΛΩΣΣΟ 2023-2024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ΔΙΑΓΩΝΙΣΜΟΣ ΠΟΛΥΓΛΩΣΣΟ 2023-2024</dc:title>
  <dc:creator>Giorgos</dc:creator>
  <cp:lastModifiedBy>Giorgos</cp:lastModifiedBy>
  <cp:revision>88</cp:revision>
  <dcterms:modified xsi:type="dcterms:W3CDTF">2024-03-29T18:47:53Z</dcterms:modified>
</cp:coreProperties>
</file>